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466" r:id="rId2"/>
    <p:sldId id="470" r:id="rId3"/>
    <p:sldId id="471" r:id="rId4"/>
    <p:sldId id="467" r:id="rId5"/>
    <p:sldId id="469" r:id="rId6"/>
    <p:sldId id="472" r:id="rId7"/>
    <p:sldId id="462" r:id="rId8"/>
  </p:sldIdLst>
  <p:sldSz cx="10688638" cy="7562850"/>
  <p:notesSz cx="9144000" cy="6858000"/>
  <p:custShowLst>
    <p:custShow name="B-Suishin-i" id="0">
      <p:sldLst/>
    </p:custShow>
  </p:custShowLst>
  <p:defaultTextStyle>
    <a:defPPr>
      <a:defRPr lang="ja-JP"/>
    </a:defPPr>
    <a:lvl1pPr marL="0" algn="l" defTabSz="521437" rtl="0" eaLnBrk="1" latinLnBrk="0" hangingPunct="1">
      <a:defRPr kumimoji="1" sz="2100" kern="1200">
        <a:solidFill>
          <a:schemeClr val="tx1"/>
        </a:solidFill>
        <a:latin typeface="+mn-lt"/>
        <a:ea typeface="+mn-ea"/>
        <a:cs typeface="+mn-cs"/>
      </a:defRPr>
    </a:lvl1pPr>
    <a:lvl2pPr marL="521437" algn="l" defTabSz="521437" rtl="0" eaLnBrk="1" latinLnBrk="0" hangingPunct="1">
      <a:defRPr kumimoji="1" sz="2100" kern="1200">
        <a:solidFill>
          <a:schemeClr val="tx1"/>
        </a:solidFill>
        <a:latin typeface="+mn-lt"/>
        <a:ea typeface="+mn-ea"/>
        <a:cs typeface="+mn-cs"/>
      </a:defRPr>
    </a:lvl2pPr>
    <a:lvl3pPr marL="1042873" algn="l" defTabSz="521437" rtl="0" eaLnBrk="1" latinLnBrk="0" hangingPunct="1">
      <a:defRPr kumimoji="1" sz="2100" kern="1200">
        <a:solidFill>
          <a:schemeClr val="tx1"/>
        </a:solidFill>
        <a:latin typeface="+mn-lt"/>
        <a:ea typeface="+mn-ea"/>
        <a:cs typeface="+mn-cs"/>
      </a:defRPr>
    </a:lvl3pPr>
    <a:lvl4pPr marL="1564310" algn="l" defTabSz="521437" rtl="0" eaLnBrk="1" latinLnBrk="0" hangingPunct="1">
      <a:defRPr kumimoji="1" sz="2100" kern="1200">
        <a:solidFill>
          <a:schemeClr val="tx1"/>
        </a:solidFill>
        <a:latin typeface="+mn-lt"/>
        <a:ea typeface="+mn-ea"/>
        <a:cs typeface="+mn-cs"/>
      </a:defRPr>
    </a:lvl4pPr>
    <a:lvl5pPr marL="2085746" algn="l" defTabSz="521437" rtl="0" eaLnBrk="1" latinLnBrk="0" hangingPunct="1">
      <a:defRPr kumimoji="1" sz="2100" kern="1200">
        <a:solidFill>
          <a:schemeClr val="tx1"/>
        </a:solidFill>
        <a:latin typeface="+mn-lt"/>
        <a:ea typeface="+mn-ea"/>
        <a:cs typeface="+mn-cs"/>
      </a:defRPr>
    </a:lvl5pPr>
    <a:lvl6pPr marL="2607183" algn="l" defTabSz="521437" rtl="0" eaLnBrk="1" latinLnBrk="0" hangingPunct="1">
      <a:defRPr kumimoji="1" sz="2100" kern="1200">
        <a:solidFill>
          <a:schemeClr val="tx1"/>
        </a:solidFill>
        <a:latin typeface="+mn-lt"/>
        <a:ea typeface="+mn-ea"/>
        <a:cs typeface="+mn-cs"/>
      </a:defRPr>
    </a:lvl6pPr>
    <a:lvl7pPr marL="3128620" algn="l" defTabSz="521437" rtl="0" eaLnBrk="1" latinLnBrk="0" hangingPunct="1">
      <a:defRPr kumimoji="1" sz="2100" kern="1200">
        <a:solidFill>
          <a:schemeClr val="tx1"/>
        </a:solidFill>
        <a:latin typeface="+mn-lt"/>
        <a:ea typeface="+mn-ea"/>
        <a:cs typeface="+mn-cs"/>
      </a:defRPr>
    </a:lvl7pPr>
    <a:lvl8pPr marL="3650056" algn="l" defTabSz="521437" rtl="0" eaLnBrk="1" latinLnBrk="0" hangingPunct="1">
      <a:defRPr kumimoji="1" sz="2100" kern="1200">
        <a:solidFill>
          <a:schemeClr val="tx1"/>
        </a:solidFill>
        <a:latin typeface="+mn-lt"/>
        <a:ea typeface="+mn-ea"/>
        <a:cs typeface="+mn-cs"/>
      </a:defRPr>
    </a:lvl8pPr>
    <a:lvl9pPr marL="4171493" algn="l" defTabSz="521437" rtl="0" eaLnBrk="1" latinLnBrk="0" hangingPunct="1">
      <a:defRPr kumimoji="1"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CEB"/>
    <a:srgbClr val="00FF00"/>
    <a:srgbClr val="FF8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12" autoAdjust="0"/>
    <p:restoredTop sz="99869" autoAdjust="0"/>
  </p:normalViewPr>
  <p:slideViewPr>
    <p:cSldViewPr snapToGrid="0" snapToObjects="1">
      <p:cViewPr>
        <p:scale>
          <a:sx n="100" d="100"/>
          <a:sy n="100" d="100"/>
        </p:scale>
        <p:origin x="-1064" y="-1136"/>
      </p:cViewPr>
      <p:guideLst>
        <p:guide orient="horz" pos="2382"/>
        <p:guide pos="3366"/>
      </p:guideLst>
    </p:cSldViewPr>
  </p:slideViewPr>
  <p:outlineViewPr>
    <p:cViewPr>
      <p:scale>
        <a:sx n="33" d="100"/>
        <a:sy n="33" d="100"/>
      </p:scale>
      <p:origin x="0" y="3600"/>
    </p:cViewPr>
  </p:outlineViewPr>
  <p:notesTextViewPr>
    <p:cViewPr>
      <p:scale>
        <a:sx n="100" d="100"/>
        <a:sy n="100" d="100"/>
      </p:scale>
      <p:origin x="0" y="0"/>
    </p:cViewPr>
  </p:notesTextViewPr>
  <p:sorterViewPr>
    <p:cViewPr>
      <p:scale>
        <a:sx n="68" d="100"/>
        <a:sy n="68" d="100"/>
      </p:scale>
      <p:origin x="0" y="4448"/>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atin typeface="Arial Rounded MT Bold"/>
                <a:ea typeface="ヒラギノ丸ゴ Pro W4"/>
              </a:defRPr>
            </a:lvl1pPr>
          </a:lstStyle>
          <a:p>
            <a:endParaRPr lang="ja-JP" altLang="en-US" dirty="0"/>
          </a:p>
        </p:txBody>
      </p:sp>
      <p:sp>
        <p:nvSpPr>
          <p:cNvPr id="3" name="日付プレースホルダ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atin typeface="Arial Rounded MT Bold"/>
                <a:ea typeface="ヒラギノ丸ゴ Pro W4"/>
              </a:defRPr>
            </a:lvl1pPr>
          </a:lstStyle>
          <a:p>
            <a:fld id="{9E33E2F4-2526-4743-B798-BF53C297C4F0}" type="datetimeFigureOut">
              <a:rPr lang="ja-JP" altLang="en-US" smtClean="0"/>
              <a:pPr/>
              <a:t>10/27/16</a:t>
            </a:fld>
            <a:endParaRPr lang="ja-JP" altLang="en-US" dirty="0"/>
          </a:p>
        </p:txBody>
      </p:sp>
      <p:sp>
        <p:nvSpPr>
          <p:cNvPr id="4" name="スライド イメージ プレースホルダ 3"/>
          <p:cNvSpPr>
            <a:spLocks noGrp="1" noRot="1" noChangeAspect="1"/>
          </p:cNvSpPr>
          <p:nvPr>
            <p:ph type="sldImg" idx="2"/>
          </p:nvPr>
        </p:nvSpPr>
        <p:spPr>
          <a:xfrm>
            <a:off x="2754313" y="514350"/>
            <a:ext cx="3635375" cy="257175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6" name="フッター プレースホルダ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atin typeface="Arial Rounded MT Bold"/>
                <a:ea typeface="ヒラギノ丸ゴ Pro W4"/>
              </a:defRPr>
            </a:lvl1pPr>
          </a:lstStyle>
          <a:p>
            <a:endParaRPr lang="ja-JP" altLang="en-US" dirty="0"/>
          </a:p>
        </p:txBody>
      </p:sp>
      <p:sp>
        <p:nvSpPr>
          <p:cNvPr id="7" name="スライド番号プレースホルダ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atin typeface="Arial Rounded MT Bold"/>
                <a:ea typeface="ヒラギノ丸ゴ Pro W4"/>
              </a:defRPr>
            </a:lvl1pPr>
          </a:lstStyle>
          <a:p>
            <a:fld id="{2B267216-430B-D547-8DE6-8FEE06FF842D}" type="slidenum">
              <a:rPr lang="ja-JP" altLang="en-US" smtClean="0"/>
              <a:pPr/>
              <a:t>‹#›</a:t>
            </a:fld>
            <a:endParaRPr lang="ja-JP" altLang="en-US" dirty="0"/>
          </a:p>
        </p:txBody>
      </p:sp>
    </p:spTree>
    <p:extLst>
      <p:ext uri="{BB962C8B-B14F-4D97-AF65-F5344CB8AC3E}">
        <p14:creationId xmlns:p14="http://schemas.microsoft.com/office/powerpoint/2010/main" val="429741972"/>
      </p:ext>
    </p:extLst>
  </p:cSld>
  <p:clrMap bg1="lt1" tx1="dk1" bg2="lt2" tx2="dk2" accent1="accent1" accent2="accent2" accent3="accent3" accent4="accent4" accent5="accent5" accent6="accent6" hlink="hlink" folHlink="folHlink"/>
  <p:notesStyle>
    <a:lvl1pPr marL="0" algn="l" defTabSz="521437" rtl="0" eaLnBrk="1" latinLnBrk="0" hangingPunct="1">
      <a:defRPr kumimoji="1" sz="1400" kern="1200">
        <a:solidFill>
          <a:schemeClr val="tx1"/>
        </a:solidFill>
        <a:latin typeface="Arial Rounded MT Bold"/>
        <a:ea typeface="ヒラギノ丸ゴ Pro W4"/>
        <a:cs typeface="+mn-cs"/>
      </a:defRPr>
    </a:lvl1pPr>
    <a:lvl2pPr marL="521437" algn="l" defTabSz="521437" rtl="0" eaLnBrk="1" latinLnBrk="0" hangingPunct="1">
      <a:defRPr kumimoji="1" sz="1400" kern="1200">
        <a:solidFill>
          <a:schemeClr val="tx1"/>
        </a:solidFill>
        <a:latin typeface="Arial Rounded MT Bold"/>
        <a:ea typeface="ヒラギノ丸ゴ Pro W4"/>
        <a:cs typeface="+mn-cs"/>
      </a:defRPr>
    </a:lvl2pPr>
    <a:lvl3pPr marL="1042873" algn="l" defTabSz="521437" rtl="0" eaLnBrk="1" latinLnBrk="0" hangingPunct="1">
      <a:defRPr kumimoji="1" sz="1400" kern="1200">
        <a:solidFill>
          <a:schemeClr val="tx1"/>
        </a:solidFill>
        <a:latin typeface="Arial Rounded MT Bold"/>
        <a:ea typeface="ヒラギノ丸ゴ Pro W4"/>
        <a:cs typeface="+mn-cs"/>
      </a:defRPr>
    </a:lvl3pPr>
    <a:lvl4pPr marL="1564310" algn="l" defTabSz="521437" rtl="0" eaLnBrk="1" latinLnBrk="0" hangingPunct="1">
      <a:defRPr kumimoji="1" sz="1400" kern="1200">
        <a:solidFill>
          <a:schemeClr val="tx1"/>
        </a:solidFill>
        <a:latin typeface="Arial Rounded MT Bold"/>
        <a:ea typeface="ヒラギノ丸ゴ Pro W4"/>
        <a:cs typeface="+mn-cs"/>
      </a:defRPr>
    </a:lvl4pPr>
    <a:lvl5pPr marL="2085746" algn="l" defTabSz="521437" rtl="0" eaLnBrk="1" latinLnBrk="0" hangingPunct="1">
      <a:defRPr kumimoji="1" sz="1400" kern="1200">
        <a:solidFill>
          <a:schemeClr val="tx1"/>
        </a:solidFill>
        <a:latin typeface="Arial Rounded MT Bold"/>
        <a:ea typeface="ヒラギノ丸ゴ Pro W4"/>
        <a:cs typeface="+mn-cs"/>
      </a:defRPr>
    </a:lvl5pPr>
    <a:lvl6pPr marL="2607183" algn="l" defTabSz="521437" rtl="0" eaLnBrk="1" latinLnBrk="0" hangingPunct="1">
      <a:defRPr kumimoji="1" sz="1400" kern="1200">
        <a:solidFill>
          <a:schemeClr val="tx1"/>
        </a:solidFill>
        <a:latin typeface="+mn-lt"/>
        <a:ea typeface="+mn-ea"/>
        <a:cs typeface="+mn-cs"/>
      </a:defRPr>
    </a:lvl6pPr>
    <a:lvl7pPr marL="3128620" algn="l" defTabSz="521437" rtl="0" eaLnBrk="1" latinLnBrk="0" hangingPunct="1">
      <a:defRPr kumimoji="1" sz="1400" kern="1200">
        <a:solidFill>
          <a:schemeClr val="tx1"/>
        </a:solidFill>
        <a:latin typeface="+mn-lt"/>
        <a:ea typeface="+mn-ea"/>
        <a:cs typeface="+mn-cs"/>
      </a:defRPr>
    </a:lvl7pPr>
    <a:lvl8pPr marL="3650056" algn="l" defTabSz="521437" rtl="0" eaLnBrk="1" latinLnBrk="0" hangingPunct="1">
      <a:defRPr kumimoji="1" sz="1400" kern="1200">
        <a:solidFill>
          <a:schemeClr val="tx1"/>
        </a:solidFill>
        <a:latin typeface="+mn-lt"/>
        <a:ea typeface="+mn-ea"/>
        <a:cs typeface="+mn-cs"/>
      </a:defRPr>
    </a:lvl8pPr>
    <a:lvl9pPr marL="4171493" algn="l" defTabSz="521437" rtl="0" eaLnBrk="1" latinLnBrk="0" hangingPunct="1">
      <a:defRPr kumimoji="1"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2754313" y="514350"/>
            <a:ext cx="3635375" cy="2571750"/>
          </a:xfrm>
        </p:spPr>
      </p:sp>
      <p:sp>
        <p:nvSpPr>
          <p:cNvPr id="3" name="ノート プレースホルダ 2"/>
          <p:cNvSpPr>
            <a:spLocks noGrp="1"/>
          </p:cNvSpPr>
          <p:nvPr>
            <p:ph type="body" idx="1"/>
          </p:nvPr>
        </p:nvSpPr>
        <p:spPr/>
        <p:txBody>
          <a:bodyPr>
            <a:normAutofit/>
          </a:bodyPr>
          <a:lstStyle/>
          <a:p>
            <a:endParaRPr lang="ja-JP" altLang="en-US"/>
          </a:p>
        </p:txBody>
      </p:sp>
      <p:sp>
        <p:nvSpPr>
          <p:cNvPr id="4" name="スライド番号プレースホルダ 3"/>
          <p:cNvSpPr>
            <a:spLocks noGrp="1"/>
          </p:cNvSpPr>
          <p:nvPr>
            <p:ph type="sldNum" sz="quarter" idx="10"/>
          </p:nvPr>
        </p:nvSpPr>
        <p:spPr/>
        <p:txBody>
          <a:bodyPr/>
          <a:lstStyle/>
          <a:p>
            <a:fld id="{2B267216-430B-D547-8DE6-8FEE06FF842D}" type="slidenum">
              <a:rPr lang="ja-JP" altLang="en-US" smtClean="0"/>
              <a:pPr/>
              <a:t>1</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648" y="2349386"/>
            <a:ext cx="9085342" cy="1621111"/>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603296" y="4285615"/>
            <a:ext cx="7482047" cy="1932728"/>
          </a:xfrm>
        </p:spPr>
        <p:txBody>
          <a:bodyPr/>
          <a:lstStyle>
            <a:lvl1pPr marL="0" indent="0" algn="ctr">
              <a:buNone/>
              <a:defRPr/>
            </a:lvl1pPr>
            <a:lvl2pPr marL="497754" indent="0" algn="ctr">
              <a:buNone/>
              <a:defRPr/>
            </a:lvl2pPr>
            <a:lvl3pPr marL="995507" indent="0" algn="ctr">
              <a:buNone/>
              <a:defRPr/>
            </a:lvl3pPr>
            <a:lvl4pPr marL="1493261" indent="0" algn="ctr">
              <a:buNone/>
              <a:defRPr/>
            </a:lvl4pPr>
            <a:lvl5pPr marL="1991015" indent="0" algn="ctr">
              <a:buNone/>
              <a:defRPr/>
            </a:lvl5pPr>
            <a:lvl6pPr marL="2488768" indent="0" algn="ctr">
              <a:buNone/>
              <a:defRPr/>
            </a:lvl6pPr>
            <a:lvl7pPr marL="2986522" indent="0" algn="ctr">
              <a:buNone/>
              <a:defRPr/>
            </a:lvl7pPr>
            <a:lvl8pPr marL="3484275" indent="0" algn="ctr">
              <a:buNone/>
              <a:defRPr/>
            </a:lvl8pPr>
            <a:lvl9pPr marL="3982029" indent="0" algn="ctr">
              <a:buNone/>
              <a:defRPr/>
            </a:lvl9pPr>
          </a:lstStyle>
          <a:p>
            <a:r>
              <a:rPr lang="ja-JP" altLang="en-US" smtClean="0"/>
              <a:t>マスター サブタイトルの書式設定</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3E853FE9-5C6C-6548-957D-1A4EE3A3B61B}"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74B4E322-4B46-D54A-9D81-82D8D5854806}"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934258" y="462174"/>
            <a:ext cx="2589939" cy="6680518"/>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64441" y="462174"/>
            <a:ext cx="7605377" cy="668051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FAE0852C-B4CE-6044-A8A3-AE7569FA2C55}"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4D221721-5FDC-D445-9F85-7F3CCA7B1AE5}"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844472" y="4859832"/>
            <a:ext cx="9085342" cy="1502066"/>
          </a:xfrm>
        </p:spPr>
        <p:txBody>
          <a:bodyPr anchor="t"/>
          <a:lstStyle>
            <a:lvl1pPr algn="l">
              <a:defRPr sz="44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844472" y="3205459"/>
            <a:ext cx="9085342" cy="1654373"/>
          </a:xfrm>
        </p:spPr>
        <p:txBody>
          <a:bodyPr anchor="b"/>
          <a:lstStyle>
            <a:lvl1pPr marL="0" indent="0">
              <a:buNone/>
              <a:defRPr sz="2200"/>
            </a:lvl1pPr>
            <a:lvl2pPr marL="497754" indent="0">
              <a:buNone/>
              <a:defRPr sz="2000"/>
            </a:lvl2pPr>
            <a:lvl3pPr marL="995507" indent="0">
              <a:buNone/>
              <a:defRPr sz="1700"/>
            </a:lvl3pPr>
            <a:lvl4pPr marL="1493261" indent="0">
              <a:buNone/>
              <a:defRPr sz="1500"/>
            </a:lvl4pPr>
            <a:lvl5pPr marL="1991015" indent="0">
              <a:buNone/>
              <a:defRPr sz="1500"/>
            </a:lvl5pPr>
            <a:lvl6pPr marL="2488768" indent="0">
              <a:buNone/>
              <a:defRPr sz="1500"/>
            </a:lvl6pPr>
            <a:lvl7pPr marL="2986522" indent="0">
              <a:buNone/>
              <a:defRPr sz="1500"/>
            </a:lvl7pPr>
            <a:lvl8pPr marL="3484275" indent="0">
              <a:buNone/>
              <a:defRPr sz="1500"/>
            </a:lvl8pPr>
            <a:lvl9pPr marL="3982029" indent="0">
              <a:buNone/>
              <a:defRPr sz="1500"/>
            </a:lvl9pPr>
          </a:lstStyle>
          <a:p>
            <a:pPr lvl="0"/>
            <a:r>
              <a:rPr lang="ja-JP" altLang="en-US" smtClean="0"/>
              <a:t>マスター テキストの書式設定</a:t>
            </a:r>
          </a:p>
        </p:txBody>
      </p:sp>
      <p:sp>
        <p:nvSpPr>
          <p:cNvPr id="4" name="Rectangle 21"/>
          <p:cNvSpPr>
            <a:spLocks noGrp="1" noChangeArrowheads="1"/>
          </p:cNvSpPr>
          <p:nvPr>
            <p:ph type="sldNum" sz="quarter" idx="10"/>
          </p:nvPr>
        </p:nvSpPr>
        <p:spPr>
          <a:ln/>
        </p:spPr>
        <p:txBody>
          <a:bodyPr/>
          <a:lstStyle>
            <a:lvl1pPr>
              <a:defRPr/>
            </a:lvl1pPr>
          </a:lstStyle>
          <a:p>
            <a:pPr>
              <a:defRPr/>
            </a:pPr>
            <a:fld id="{564B4DE4-18C0-CA4C-B6F1-505553AAF7C8}"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814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38200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21"/>
          <p:cNvSpPr>
            <a:spLocks noGrp="1" noChangeArrowheads="1"/>
          </p:cNvSpPr>
          <p:nvPr>
            <p:ph type="sldNum" sz="quarter" idx="10"/>
          </p:nvPr>
        </p:nvSpPr>
        <p:spPr>
          <a:ln/>
        </p:spPr>
        <p:txBody>
          <a:bodyPr/>
          <a:lstStyle>
            <a:lvl1pPr>
              <a:defRPr/>
            </a:lvl1pPr>
          </a:lstStyle>
          <a:p>
            <a:pPr>
              <a:defRPr/>
            </a:pPr>
            <a:fld id="{2A440019-2845-704D-8DB1-1F79568350AC}"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2865"/>
            <a:ext cx="9619774" cy="1260475"/>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534432" y="1692889"/>
            <a:ext cx="4722529"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534432" y="2398404"/>
            <a:ext cx="4722529"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429966" y="1692889"/>
            <a:ext cx="4724241"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5429966" y="2398404"/>
            <a:ext cx="4724241"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21"/>
          <p:cNvSpPr>
            <a:spLocks noGrp="1" noChangeArrowheads="1"/>
          </p:cNvSpPr>
          <p:nvPr>
            <p:ph type="sldNum" sz="quarter" idx="10"/>
          </p:nvPr>
        </p:nvSpPr>
        <p:spPr>
          <a:ln/>
        </p:spPr>
        <p:txBody>
          <a:bodyPr/>
          <a:lstStyle>
            <a:lvl1pPr>
              <a:defRPr/>
            </a:lvl1pPr>
          </a:lstStyle>
          <a:p>
            <a:pPr>
              <a:defRPr/>
            </a:pPr>
            <a:fld id="{93622B60-6276-D242-83CB-B0C8473716D1}"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21"/>
          <p:cNvSpPr>
            <a:spLocks noGrp="1" noChangeArrowheads="1"/>
          </p:cNvSpPr>
          <p:nvPr>
            <p:ph type="sldNum" sz="quarter" idx="10"/>
          </p:nvPr>
        </p:nvSpPr>
        <p:spPr>
          <a:ln/>
        </p:spPr>
        <p:txBody>
          <a:bodyPr/>
          <a:lstStyle>
            <a:lvl1pPr>
              <a:defRPr/>
            </a:lvl1pPr>
          </a:lstStyle>
          <a:p>
            <a:pPr>
              <a:defRPr/>
            </a:pPr>
            <a:fld id="{A3F83661-B5AA-2C4C-AEB0-47E793563D5E}"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21"/>
          <p:cNvSpPr>
            <a:spLocks noGrp="1" noChangeArrowheads="1"/>
          </p:cNvSpPr>
          <p:nvPr>
            <p:ph type="sldNum" sz="quarter" idx="10"/>
          </p:nvPr>
        </p:nvSpPr>
        <p:spPr>
          <a:ln/>
        </p:spPr>
        <p:txBody>
          <a:bodyPr/>
          <a:lstStyle>
            <a:lvl1pPr>
              <a:defRPr/>
            </a:lvl1pPr>
          </a:lstStyle>
          <a:p>
            <a:pPr>
              <a:defRPr/>
            </a:pPr>
            <a:fld id="{F6213FF4-2407-AE4D-838C-76990F38DDA4}"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1113"/>
            <a:ext cx="3516631" cy="1281483"/>
          </a:xfrm>
        </p:spPr>
        <p:txBody>
          <a:bodyPr anchor="b"/>
          <a:lstStyle>
            <a:lvl1pPr algn="l">
              <a:defRPr sz="22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4179531" y="301114"/>
            <a:ext cx="5974675" cy="6454683"/>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534432" y="1582597"/>
            <a:ext cx="3516631" cy="5173200"/>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マスター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636C998A-891B-BF4D-9808-29A40A5F591C}"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4905" y="5293995"/>
            <a:ext cx="6413183" cy="624986"/>
          </a:xfrm>
        </p:spPr>
        <p:txBody>
          <a:bodyPr anchor="b"/>
          <a:lstStyle>
            <a:lvl1pPr algn="l">
              <a:defRPr sz="22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2094905" y="675755"/>
            <a:ext cx="6413183" cy="4537710"/>
          </a:xfrm>
        </p:spPr>
        <p:txBody>
          <a:bodyPr/>
          <a:lstStyle>
            <a:lvl1pPr marL="0" indent="0">
              <a:buNone/>
              <a:defRPr sz="3500"/>
            </a:lvl1pPr>
            <a:lvl2pPr marL="497754" indent="0">
              <a:buNone/>
              <a:defRPr sz="3000"/>
            </a:lvl2pPr>
            <a:lvl3pPr marL="995507" indent="0">
              <a:buNone/>
              <a:defRPr sz="2600"/>
            </a:lvl3pPr>
            <a:lvl4pPr marL="1493261" indent="0">
              <a:buNone/>
              <a:defRPr sz="2200"/>
            </a:lvl4pPr>
            <a:lvl5pPr marL="1991015" indent="0">
              <a:buNone/>
              <a:defRPr sz="2200"/>
            </a:lvl5pPr>
            <a:lvl6pPr marL="2488768" indent="0">
              <a:buNone/>
              <a:defRPr sz="2200"/>
            </a:lvl6pPr>
            <a:lvl7pPr marL="2986522" indent="0">
              <a:buNone/>
              <a:defRPr sz="2200"/>
            </a:lvl7pPr>
            <a:lvl8pPr marL="3484275" indent="0">
              <a:buNone/>
              <a:defRPr sz="2200"/>
            </a:lvl8pPr>
            <a:lvl9pPr marL="3982029" indent="0">
              <a:buNone/>
              <a:defRPr sz="2200"/>
            </a:lvl9pPr>
          </a:lstStyle>
          <a:p>
            <a:pPr lvl="0"/>
            <a:r>
              <a:rPr lang="ja-JP" altLang="en-US" noProof="0" smtClean="0"/>
              <a:t>プレースホルダーまでドラッグするかアイコンをクリックして図を追加</a:t>
            </a:r>
            <a:endParaRPr lang="ja-JP" altLang="en-US" noProof="0" smtClean="0"/>
          </a:p>
        </p:txBody>
      </p:sp>
      <p:sp>
        <p:nvSpPr>
          <p:cNvPr id="4" name="テキスト プレースホルダ 3"/>
          <p:cNvSpPr>
            <a:spLocks noGrp="1"/>
          </p:cNvSpPr>
          <p:nvPr>
            <p:ph type="body" sz="half" idx="2"/>
          </p:nvPr>
        </p:nvSpPr>
        <p:spPr>
          <a:xfrm>
            <a:off x="2094905" y="5918981"/>
            <a:ext cx="6413183" cy="887584"/>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マスター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3CA32A45-E3B9-EF40-9F67-1D5373393C6B}"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95249" y="293688"/>
            <a:ext cx="10493375" cy="6965950"/>
          </a:xfrm>
          <a:prstGeom prst="rect">
            <a:avLst/>
          </a:prstGeom>
          <a:solidFill>
            <a:srgbClr val="FFFCEB"/>
          </a:solidFill>
          <a:ln w="9525">
            <a:noFill/>
            <a:miter lim="800000"/>
            <a:headEnd/>
            <a:tailEnd/>
          </a:ln>
          <a:effectLst/>
        </p:spPr>
        <p:txBody>
          <a:bodyPr wrap="none" lIns="99551" tIns="49775" rIns="99551" bIns="49775" anchor="ctr">
            <a:prstTxWarp prst="textNoShape">
              <a:avLst/>
            </a:prstTxWarp>
          </a:bodyPr>
          <a:lstStyle/>
          <a:p>
            <a:pPr>
              <a:defRPr/>
            </a:pPr>
            <a:endParaRPr lang="ja-JP" altLang="en-US" dirty="0">
              <a:latin typeface="+mn-lt"/>
              <a:ea typeface="ヒラギノ丸ゴ Pro W4"/>
              <a:cs typeface="ヒラギノ丸ゴ Pro W4"/>
            </a:endParaRPr>
          </a:p>
        </p:txBody>
      </p:sp>
      <p:sp>
        <p:nvSpPr>
          <p:cNvPr id="1027" name="Rectangle 3"/>
          <p:cNvSpPr>
            <a:spLocks noGrp="1" noChangeArrowheads="1"/>
          </p:cNvSpPr>
          <p:nvPr>
            <p:ph type="title"/>
          </p:nvPr>
        </p:nvSpPr>
        <p:spPr bwMode="auto">
          <a:xfrm>
            <a:off x="165100" y="385763"/>
            <a:ext cx="10358438" cy="714375"/>
          </a:xfrm>
          <a:prstGeom prst="rect">
            <a:avLst/>
          </a:prstGeom>
          <a:noFill/>
          <a:ln w="9525">
            <a:noFill/>
            <a:miter lim="800000"/>
            <a:headEnd/>
            <a:tailEnd/>
          </a:ln>
        </p:spPr>
        <p:txBody>
          <a:bodyPr vert="horz" wrap="square" lIns="99538" tIns="49769" rIns="99538" bIns="49769" numCol="1" anchor="ctr" anchorCtr="0" compatLnSpc="1">
            <a:prstTxWarp prst="textNoShape">
              <a:avLst/>
            </a:prstTxWarp>
          </a:bodyPr>
          <a:lstStyle/>
          <a:p>
            <a:pPr lvl="0"/>
            <a:r>
              <a:rPr lang="ja-JP" altLang="en-US" dirty="0"/>
              <a:t>マスタ</a:t>
            </a:r>
            <a:r>
              <a:rPr lang="en-US" altLang="ja-JP" dirty="0"/>
              <a:t> </a:t>
            </a:r>
            <a:r>
              <a:rPr lang="ja-JP" altLang="en-US" dirty="0"/>
              <a:t>タイトルの書式設定</a:t>
            </a:r>
          </a:p>
        </p:txBody>
      </p:sp>
      <p:sp>
        <p:nvSpPr>
          <p:cNvPr id="1028" name="Rectangle 4"/>
          <p:cNvSpPr>
            <a:spLocks noGrp="1" noChangeArrowheads="1"/>
          </p:cNvSpPr>
          <p:nvPr>
            <p:ph type="body" idx="1"/>
          </p:nvPr>
        </p:nvSpPr>
        <p:spPr bwMode="auto">
          <a:xfrm>
            <a:off x="163513" y="1100138"/>
            <a:ext cx="10525125" cy="6159500"/>
          </a:xfrm>
          <a:prstGeom prst="rect">
            <a:avLst/>
          </a:prstGeom>
          <a:noFill/>
          <a:ln w="9525">
            <a:noFill/>
            <a:miter lim="800000"/>
            <a:headEnd/>
            <a:tailEnd/>
          </a:ln>
        </p:spPr>
        <p:txBody>
          <a:bodyPr vert="horz" wrap="square" lIns="99538" tIns="49769" rIns="99538" bIns="49769" numCol="1" anchor="t" anchorCtr="0" compatLnSpc="1">
            <a:prstTxWarp prst="textNoShape">
              <a:avLst/>
            </a:prstTxWarp>
          </a:bodyPr>
          <a:lstStyle/>
          <a:p>
            <a:pPr lvl="0"/>
            <a:r>
              <a:rPr lang="ja-JP" altLang="en-US" dirty="0"/>
              <a:t>マスタ</a:t>
            </a:r>
            <a:r>
              <a:rPr lang="en-US" altLang="ja-JP" dirty="0"/>
              <a:t> </a:t>
            </a:r>
            <a:r>
              <a:rPr lang="ja-JP" altLang="en-US" dirty="0"/>
              <a:t>テキストの書式設定</a:t>
            </a:r>
            <a:endParaRPr lang="en-US" altLang="ja-JP" dirty="0"/>
          </a:p>
          <a:p>
            <a:pPr lvl="1"/>
            <a:r>
              <a:rPr lang="ja-JP" altLang="en-US" dirty="0"/>
              <a:t>第</a:t>
            </a:r>
            <a:r>
              <a:rPr lang="en-US" altLang="ja-JP" dirty="0"/>
              <a:t> 2 </a:t>
            </a:r>
            <a:r>
              <a:rPr lang="ja-JP" altLang="en-US" dirty="0"/>
              <a:t>レベル</a:t>
            </a:r>
            <a:endParaRPr lang="en-US" altLang="ja-JP" dirty="0"/>
          </a:p>
          <a:p>
            <a:pPr lvl="2"/>
            <a:r>
              <a:rPr lang="ja-JP" altLang="en-US" dirty="0"/>
              <a:t>第</a:t>
            </a:r>
            <a:r>
              <a:rPr lang="en-US" altLang="ja-JP" dirty="0"/>
              <a:t> 3 </a:t>
            </a:r>
            <a:r>
              <a:rPr lang="ja-JP" altLang="en-US" dirty="0"/>
              <a:t>レベル</a:t>
            </a:r>
            <a:endParaRPr lang="en-US" altLang="ja-JP" dirty="0"/>
          </a:p>
          <a:p>
            <a:pPr lvl="3"/>
            <a:r>
              <a:rPr lang="ja-JP" altLang="en-US" dirty="0"/>
              <a:t>第</a:t>
            </a:r>
            <a:r>
              <a:rPr lang="en-US" altLang="ja-JP" dirty="0"/>
              <a:t> 4 </a:t>
            </a:r>
            <a:r>
              <a:rPr lang="ja-JP" altLang="en-US" dirty="0"/>
              <a:t>レベル</a:t>
            </a:r>
            <a:endParaRPr lang="en-US" altLang="ja-JP" dirty="0"/>
          </a:p>
          <a:p>
            <a:pPr lvl="4"/>
            <a:r>
              <a:rPr lang="ja-JP" altLang="en-US" dirty="0"/>
              <a:t>第</a:t>
            </a:r>
            <a:r>
              <a:rPr lang="en-US" altLang="ja-JP" dirty="0"/>
              <a:t> 5 </a:t>
            </a:r>
            <a:r>
              <a:rPr lang="ja-JP" altLang="en-US" dirty="0"/>
              <a:t>レベル</a:t>
            </a:r>
          </a:p>
        </p:txBody>
      </p:sp>
      <p:sp>
        <p:nvSpPr>
          <p:cNvPr id="114694" name="Line 6"/>
          <p:cNvSpPr>
            <a:spLocks noChangeShapeType="1"/>
          </p:cNvSpPr>
          <p:nvPr/>
        </p:nvSpPr>
        <p:spPr bwMode="auto">
          <a:xfrm>
            <a:off x="103188" y="293688"/>
            <a:ext cx="10485437"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dirty="0">
              <a:latin typeface="Times" pitchFamily="-112" charset="0"/>
              <a:ea typeface="ヒラギノ丸ゴ Pro W4"/>
              <a:cs typeface="ヒラギノ丸ゴ Pro W4"/>
            </a:endParaRPr>
          </a:p>
        </p:txBody>
      </p:sp>
      <p:sp>
        <p:nvSpPr>
          <p:cNvPr id="114695" name="Line 7"/>
          <p:cNvSpPr>
            <a:spLocks noChangeShapeType="1"/>
          </p:cNvSpPr>
          <p:nvPr/>
        </p:nvSpPr>
        <p:spPr bwMode="auto">
          <a:xfrm>
            <a:off x="68263" y="7254875"/>
            <a:ext cx="10510837"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dirty="0">
              <a:latin typeface="Times" pitchFamily="-112" charset="0"/>
              <a:ea typeface="ヒラギノ丸ゴ Pro W4"/>
              <a:cs typeface="ヒラギノ丸ゴ Pro W4"/>
            </a:endParaRPr>
          </a:p>
        </p:txBody>
      </p:sp>
      <p:sp>
        <p:nvSpPr>
          <p:cNvPr id="114704" name="Text Box 16"/>
          <p:cNvSpPr txBox="1">
            <a:spLocks noChangeArrowheads="1"/>
          </p:cNvSpPr>
          <p:nvPr/>
        </p:nvSpPr>
        <p:spPr bwMode="auto">
          <a:xfrm>
            <a:off x="7173913" y="7240588"/>
            <a:ext cx="2938462" cy="303212"/>
          </a:xfrm>
          <a:prstGeom prst="rect">
            <a:avLst/>
          </a:prstGeom>
          <a:noFill/>
          <a:ln w="9525">
            <a:noFill/>
            <a:miter lim="800000"/>
            <a:headEnd/>
            <a:tailEnd/>
          </a:ln>
          <a:effectLst/>
        </p:spPr>
        <p:txBody>
          <a:bodyPr lIns="99538" tIns="49769" rIns="99538" bIns="49769">
            <a:prstTxWarp prst="textNoShape">
              <a:avLst/>
            </a:prstTxWarp>
            <a:spAutoFit/>
          </a:bodyPr>
          <a:lstStyle/>
          <a:p>
            <a:pPr algn="r">
              <a:spcBef>
                <a:spcPct val="50000"/>
              </a:spcBef>
              <a:defRPr/>
            </a:pPr>
            <a:r>
              <a:rPr lang="en-US" altLang="ja-JP" sz="1300" i="1" dirty="0" smtClean="0">
                <a:solidFill>
                  <a:srgbClr val="000060"/>
                </a:solidFill>
                <a:latin typeface="Arial Rounded MT Bold" pitchFamily="-112" charset="0"/>
                <a:ea typeface="ヒラギノ丸ゴ Pro W4"/>
                <a:cs typeface="ヒラギノ丸ゴ Pro W4"/>
              </a:rPr>
              <a:t>K.Furukawa, </a:t>
            </a:r>
            <a:r>
              <a:rPr lang="en-US" altLang="ja-JP" sz="1300" i="1" dirty="0">
                <a:solidFill>
                  <a:srgbClr val="000060"/>
                </a:solidFill>
                <a:latin typeface="Arial Rounded MT Bold" pitchFamily="-112" charset="0"/>
                <a:ea typeface="ヒラギノ丸ゴ Pro W4"/>
                <a:cs typeface="ヒラギノ丸ゴ Pro W4"/>
              </a:rPr>
              <a:t>KEK,</a:t>
            </a:r>
            <a:r>
              <a:rPr lang="en-US" altLang="ja-JP" sz="1300" i="1" dirty="0" smtClean="0">
                <a:solidFill>
                  <a:srgbClr val="000060"/>
                </a:solidFill>
                <a:latin typeface="Arial Rounded MT Bold" pitchFamily="-112" charset="0"/>
                <a:ea typeface="ヒラギノ丸ゴ Pro W4"/>
                <a:cs typeface="ヒラギノ丸ゴ Pro W4"/>
              </a:rPr>
              <a:t> Jun.2016.</a:t>
            </a:r>
            <a:endParaRPr lang="en-US" altLang="ja-JP" sz="1300" i="1" dirty="0">
              <a:solidFill>
                <a:srgbClr val="000060"/>
              </a:solidFill>
              <a:latin typeface="Arial Rounded MT Bold" pitchFamily="-112" charset="0"/>
              <a:ea typeface="ヒラギノ丸ゴ Pro W4"/>
              <a:cs typeface="ヒラギノ丸ゴ Pro W4"/>
            </a:endParaRPr>
          </a:p>
        </p:txBody>
      </p:sp>
      <p:sp>
        <p:nvSpPr>
          <p:cNvPr id="114709" name="Rectangle 21"/>
          <p:cNvSpPr>
            <a:spLocks noGrp="1" noChangeArrowheads="1"/>
          </p:cNvSpPr>
          <p:nvPr>
            <p:ph type="sldNum" sz="quarter" idx="4"/>
          </p:nvPr>
        </p:nvSpPr>
        <p:spPr bwMode="auto">
          <a:xfrm>
            <a:off x="9886950" y="7254875"/>
            <a:ext cx="623888" cy="252413"/>
          </a:xfrm>
          <a:prstGeom prst="rect">
            <a:avLst/>
          </a:prstGeom>
          <a:noFill/>
          <a:ln w="9525">
            <a:noFill/>
            <a:miter lim="800000"/>
            <a:headEnd/>
            <a:tailEnd/>
          </a:ln>
          <a:effectLst/>
        </p:spPr>
        <p:txBody>
          <a:bodyPr vert="horz" wrap="square" lIns="99538" tIns="49769" rIns="99538" bIns="49769" numCol="1" anchor="t" anchorCtr="0" compatLnSpc="1">
            <a:prstTxWarp prst="textNoShape">
              <a:avLst/>
            </a:prstTxWarp>
          </a:bodyPr>
          <a:lstStyle>
            <a:lvl1pPr algn="r">
              <a:defRPr sz="1100">
                <a:latin typeface="Arial Rounded MT Bold"/>
                <a:ea typeface="ヒラギノ丸ゴ Pro W4"/>
                <a:cs typeface="ヒラギノ丸ゴ Pro W4"/>
              </a:defRPr>
            </a:lvl1pPr>
          </a:lstStyle>
          <a:p>
            <a:pPr>
              <a:defRPr/>
            </a:pPr>
            <a:fld id="{39DCC287-FB41-514C-BF81-F04C64726B38}" type="slidenum">
              <a:rPr lang="en-US" altLang="ja-JP" smtClean="0"/>
              <a:pPr>
                <a:defRPr/>
              </a:pPr>
              <a:t>‹#›</a:t>
            </a:fld>
            <a:endParaRPr lang="en-US" altLang="ja-JP" dirty="0"/>
          </a:p>
        </p:txBody>
      </p:sp>
      <p:pic>
        <p:nvPicPr>
          <p:cNvPr id="1033" name="図 11" descr="keklogo-a.gif"/>
          <p:cNvPicPr>
            <a:picLocks noChangeAspect="1"/>
          </p:cNvPicPr>
          <p:nvPr/>
        </p:nvPicPr>
        <p:blipFill>
          <a:blip r:embed="rId13" cstate="screen">
            <a:alphaModFix amt="70000"/>
            <a:extLst>
              <a:ext uri="{28A0092B-C50C-407E-A947-70E740481C1C}">
                <a14:useLocalDpi xmlns:a14="http://schemas.microsoft.com/office/drawing/2010/main"/>
              </a:ext>
            </a:extLst>
          </a:blip>
          <a:srcRect/>
          <a:stretch>
            <a:fillRect/>
          </a:stretch>
        </p:blipFill>
        <p:spPr bwMode="auto">
          <a:xfrm>
            <a:off x="177799" y="107950"/>
            <a:ext cx="681037" cy="396875"/>
          </a:xfrm>
          <a:prstGeom prst="rect">
            <a:avLst/>
          </a:prstGeom>
          <a:solidFill>
            <a:schemeClr val="bg1">
              <a:alpha val="70195"/>
            </a:schemeClr>
          </a:solidFill>
          <a:ln w="9525">
            <a:noFill/>
            <a:miter lim="800000"/>
            <a:headEnd/>
            <a:tailEnd/>
          </a:ln>
        </p:spPr>
      </p:pic>
      <p:pic>
        <p:nvPicPr>
          <p:cNvPr id="1034" name="図 12" descr="SuperKEKBlogo25.png"/>
          <p:cNvPicPr>
            <a:picLocks noChangeAspect="1"/>
          </p:cNvPicPr>
          <p:nvPr/>
        </p:nvPicPr>
        <p:blipFill>
          <a:blip r:embed="rId14">
            <a:alphaModFix amt="75000"/>
          </a:blip>
          <a:srcRect/>
          <a:stretch>
            <a:fillRect/>
          </a:stretch>
        </p:blipFill>
        <p:spPr bwMode="auto">
          <a:xfrm>
            <a:off x="9688513" y="123825"/>
            <a:ext cx="790575" cy="365125"/>
          </a:xfrm>
          <a:prstGeom prst="rect">
            <a:avLst/>
          </a:prstGeom>
          <a:noFill/>
          <a:ln w="9525">
            <a:noFill/>
            <a:miter lim="800000"/>
            <a:headEnd/>
            <a:tailEnd/>
          </a:ln>
        </p:spPr>
      </p:pic>
      <p:sp>
        <p:nvSpPr>
          <p:cNvPr id="14" name="Text Box 16"/>
          <p:cNvSpPr txBox="1">
            <a:spLocks noChangeArrowheads="1"/>
          </p:cNvSpPr>
          <p:nvPr/>
        </p:nvSpPr>
        <p:spPr bwMode="auto">
          <a:xfrm>
            <a:off x="163512" y="7250113"/>
            <a:ext cx="6402388" cy="300565"/>
          </a:xfrm>
          <a:prstGeom prst="rect">
            <a:avLst/>
          </a:prstGeom>
          <a:noFill/>
          <a:ln w="9525">
            <a:noFill/>
            <a:miter lim="800000"/>
            <a:headEnd/>
            <a:tailEnd/>
          </a:ln>
          <a:effectLst/>
        </p:spPr>
        <p:txBody>
          <a:bodyPr wrap="square" lIns="99538" tIns="49769" rIns="99538" bIns="49769">
            <a:prstTxWarp prst="textNoShape">
              <a:avLst/>
            </a:prstTxWarp>
            <a:spAutoFit/>
          </a:bodyPr>
          <a:lstStyle/>
          <a:p>
            <a:pPr>
              <a:spcBef>
                <a:spcPct val="50000"/>
              </a:spcBef>
              <a:defRPr/>
            </a:pPr>
            <a:r>
              <a:rPr lang="en-US" altLang="ja-JP" sz="1300" i="1" baseline="0" dirty="0" smtClean="0">
                <a:solidFill>
                  <a:srgbClr val="000090"/>
                </a:solidFill>
                <a:latin typeface="Arial Rounded MT Bold"/>
                <a:ea typeface="ヒラギノ丸ゴ Pro W4"/>
                <a:cs typeface="ヒラギノ丸ゴ Pro W4"/>
              </a:rPr>
              <a:t>Injector Linac Upgrade towards SuperKEKB</a:t>
            </a:r>
            <a:endParaRPr lang="en-US" altLang="ja-JP" sz="1300" i="1" dirty="0">
              <a:solidFill>
                <a:srgbClr val="000090"/>
              </a:solidFill>
              <a:latin typeface="Arial Rounded MT Bold"/>
              <a:ea typeface="ヒラギノ丸ゴ Pro W4"/>
              <a:cs typeface="ヒラギノ丸ゴ Pro W4"/>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xmlns:p14="http://schemas.microsoft.com/office/powerpoint/2010/main">
    <p:fade/>
  </p:transition>
  <p:hf hdr="0" ftr="0" dt="0"/>
  <p:txStyles>
    <p:titleStyle>
      <a:lvl1pPr algn="ctr" rtl="0" eaLnBrk="1" fontAlgn="base" hangingPunct="1">
        <a:spcBef>
          <a:spcPct val="0"/>
        </a:spcBef>
        <a:spcAft>
          <a:spcPct val="0"/>
        </a:spcAft>
        <a:defRPr kumimoji="1" sz="3900" b="1">
          <a:solidFill>
            <a:srgbClr val="4040C0"/>
          </a:solidFill>
          <a:latin typeface="+mj-lt"/>
          <a:ea typeface="+mj-ea"/>
          <a:cs typeface="+mj-cs"/>
        </a:defRPr>
      </a:lvl1pPr>
      <a:lvl2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2pPr>
      <a:lvl3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3pPr>
      <a:lvl4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4pPr>
      <a:lvl5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5pPr>
      <a:lvl6pPr marL="497754"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6pPr>
      <a:lvl7pPr marL="995507"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7pPr>
      <a:lvl8pPr marL="1493261"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8pPr>
      <a:lvl9pPr marL="1991015"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9pPr>
    </p:titleStyle>
    <p:bodyStyle>
      <a:lvl1pPr marL="373063" indent="-373063" algn="l" rtl="0" eaLnBrk="1" fontAlgn="base" hangingPunct="1">
        <a:spcBef>
          <a:spcPct val="20000"/>
        </a:spcBef>
        <a:spcAft>
          <a:spcPct val="0"/>
        </a:spcAft>
        <a:buClr>
          <a:srgbClr val="FF0000"/>
        </a:buClr>
        <a:buFont typeface="Wingdings" charset="2"/>
        <a:buChar char="u"/>
        <a:defRPr kumimoji="1" sz="3500" b="1">
          <a:solidFill>
            <a:srgbClr val="000060"/>
          </a:solidFill>
          <a:latin typeface="+mn-lt"/>
          <a:ea typeface="+mn-ea"/>
          <a:cs typeface="+mn-cs"/>
        </a:defRPr>
      </a:lvl1pPr>
      <a:lvl2pPr marL="541338" indent="-269875" algn="l" rtl="0" eaLnBrk="1" fontAlgn="base" hangingPunct="1">
        <a:spcBef>
          <a:spcPct val="20000"/>
        </a:spcBef>
        <a:spcAft>
          <a:spcPct val="0"/>
        </a:spcAft>
        <a:buClr>
          <a:srgbClr val="FF3F00"/>
        </a:buClr>
        <a:buFont typeface="Wingdings" charset="2"/>
        <a:buChar char="v"/>
        <a:tabLst/>
        <a:defRPr kumimoji="1" sz="3000" b="1">
          <a:solidFill>
            <a:srgbClr val="600000"/>
          </a:solidFill>
          <a:latin typeface="+mn-lt"/>
          <a:ea typeface="+mn-ea"/>
          <a:cs typeface="+mn-cs"/>
        </a:defRPr>
      </a:lvl2pPr>
      <a:lvl3pPr marL="719138" indent="-269875" algn="l" rtl="0" eaLnBrk="1" fontAlgn="base" hangingPunct="1">
        <a:spcBef>
          <a:spcPct val="20000"/>
        </a:spcBef>
        <a:spcAft>
          <a:spcPct val="0"/>
        </a:spcAft>
        <a:buClr>
          <a:srgbClr val="FF7F00"/>
        </a:buClr>
        <a:buFont typeface="Wingdings" charset="2"/>
        <a:buChar char="³"/>
        <a:defRPr kumimoji="1" sz="2600" b="1">
          <a:solidFill>
            <a:srgbClr val="004000"/>
          </a:solidFill>
          <a:latin typeface="+mn-lt"/>
          <a:ea typeface="+mn-ea"/>
          <a:cs typeface="+mn-cs"/>
        </a:defRPr>
      </a:lvl3pPr>
      <a:lvl4pPr marL="804863" indent="-177800" algn="l" rtl="0" eaLnBrk="1" fontAlgn="base" hangingPunct="1">
        <a:spcBef>
          <a:spcPct val="20000"/>
        </a:spcBef>
        <a:spcAft>
          <a:spcPct val="0"/>
        </a:spcAft>
        <a:buClr>
          <a:srgbClr val="FFBF00"/>
        </a:buClr>
        <a:buFont typeface="Wingdings" charset="2"/>
        <a:buChar char="w"/>
        <a:defRPr kumimoji="1" sz="2200" b="1">
          <a:solidFill>
            <a:srgbClr val="400040"/>
          </a:solidFill>
          <a:latin typeface="+mn-lt"/>
          <a:ea typeface="+mn-ea"/>
          <a:cs typeface="+mn-cs"/>
        </a:defRPr>
      </a:lvl4pPr>
      <a:lvl5pPr marL="982663" indent="-177800" algn="l" rtl="0" eaLnBrk="1" fontAlgn="base" hangingPunct="1">
        <a:spcBef>
          <a:spcPct val="20000"/>
        </a:spcBef>
        <a:spcAft>
          <a:spcPct val="0"/>
        </a:spcAft>
        <a:buChar char="»"/>
        <a:defRPr kumimoji="1" b="1">
          <a:solidFill>
            <a:schemeClr val="tx1"/>
          </a:solidFill>
          <a:latin typeface="+mn-lt"/>
          <a:ea typeface="+mn-ea"/>
          <a:cs typeface="+mn-cs"/>
        </a:defRPr>
      </a:lvl5pPr>
      <a:lvl6pPr marL="1327343" algn="l" rtl="0" eaLnBrk="1" fontAlgn="base" hangingPunct="1">
        <a:spcBef>
          <a:spcPct val="20000"/>
        </a:spcBef>
        <a:spcAft>
          <a:spcPct val="0"/>
        </a:spcAft>
        <a:buChar char="»"/>
        <a:defRPr kumimoji="1" b="1">
          <a:solidFill>
            <a:schemeClr val="tx1"/>
          </a:solidFill>
          <a:latin typeface="+mn-lt"/>
          <a:ea typeface="+mn-ea"/>
          <a:cs typeface="+mn-cs"/>
        </a:defRPr>
      </a:lvl6pPr>
      <a:lvl7pPr marL="1825097" algn="l" rtl="0" eaLnBrk="1" fontAlgn="base" hangingPunct="1">
        <a:spcBef>
          <a:spcPct val="20000"/>
        </a:spcBef>
        <a:spcAft>
          <a:spcPct val="0"/>
        </a:spcAft>
        <a:buChar char="»"/>
        <a:defRPr kumimoji="1" b="1">
          <a:solidFill>
            <a:schemeClr val="tx1"/>
          </a:solidFill>
          <a:latin typeface="+mn-lt"/>
          <a:ea typeface="+mn-ea"/>
          <a:cs typeface="+mn-cs"/>
        </a:defRPr>
      </a:lvl7pPr>
      <a:lvl8pPr marL="2322850" algn="l" rtl="0" eaLnBrk="1" fontAlgn="base" hangingPunct="1">
        <a:spcBef>
          <a:spcPct val="20000"/>
        </a:spcBef>
        <a:spcAft>
          <a:spcPct val="0"/>
        </a:spcAft>
        <a:buChar char="»"/>
        <a:defRPr kumimoji="1" b="1">
          <a:solidFill>
            <a:schemeClr val="tx1"/>
          </a:solidFill>
          <a:latin typeface="+mn-lt"/>
          <a:ea typeface="+mn-ea"/>
          <a:cs typeface="+mn-cs"/>
        </a:defRPr>
      </a:lvl8pPr>
      <a:lvl9pPr marL="2820604" algn="l" rtl="0" eaLnBrk="1" fontAlgn="base" hangingPunct="1">
        <a:spcBef>
          <a:spcPct val="20000"/>
        </a:spcBef>
        <a:spcAft>
          <a:spcPct val="0"/>
        </a:spcAft>
        <a:buChar char="»"/>
        <a:defRPr kumimoji="1" b="1">
          <a:solidFill>
            <a:schemeClr val="tx1"/>
          </a:solidFill>
          <a:latin typeface="+mn-lt"/>
          <a:ea typeface="+mn-ea"/>
          <a:cs typeface="+mn-cs"/>
        </a:defRPr>
      </a:lvl9pPr>
    </p:bodyStyle>
    <p:otherStyle>
      <a:defPPr>
        <a:defRPr lang="ja-JP"/>
      </a:defPPr>
      <a:lvl1pPr marL="0" algn="l" defTabSz="497754" rtl="0" eaLnBrk="1" latinLnBrk="0" hangingPunct="1">
        <a:defRPr kumimoji="1" sz="2000" kern="1200">
          <a:solidFill>
            <a:schemeClr val="tx1"/>
          </a:solidFill>
          <a:latin typeface="+mn-lt"/>
          <a:ea typeface="+mn-ea"/>
          <a:cs typeface="+mn-cs"/>
        </a:defRPr>
      </a:lvl1pPr>
      <a:lvl2pPr marL="497754" algn="l" defTabSz="497754" rtl="0" eaLnBrk="1" latinLnBrk="0" hangingPunct="1">
        <a:defRPr kumimoji="1" sz="2000" kern="1200">
          <a:solidFill>
            <a:schemeClr val="tx1"/>
          </a:solidFill>
          <a:latin typeface="+mn-lt"/>
          <a:ea typeface="+mn-ea"/>
          <a:cs typeface="+mn-cs"/>
        </a:defRPr>
      </a:lvl2pPr>
      <a:lvl3pPr marL="995507" algn="l" defTabSz="497754" rtl="0" eaLnBrk="1" latinLnBrk="0" hangingPunct="1">
        <a:defRPr kumimoji="1" sz="2000" kern="1200">
          <a:solidFill>
            <a:schemeClr val="tx1"/>
          </a:solidFill>
          <a:latin typeface="+mn-lt"/>
          <a:ea typeface="+mn-ea"/>
          <a:cs typeface="+mn-cs"/>
        </a:defRPr>
      </a:lvl3pPr>
      <a:lvl4pPr marL="1493261" algn="l" defTabSz="497754" rtl="0" eaLnBrk="1" latinLnBrk="0" hangingPunct="1">
        <a:defRPr kumimoji="1" sz="2000" kern="1200">
          <a:solidFill>
            <a:schemeClr val="tx1"/>
          </a:solidFill>
          <a:latin typeface="+mn-lt"/>
          <a:ea typeface="+mn-ea"/>
          <a:cs typeface="+mn-cs"/>
        </a:defRPr>
      </a:lvl4pPr>
      <a:lvl5pPr marL="1991015" algn="l" defTabSz="497754" rtl="0" eaLnBrk="1" latinLnBrk="0" hangingPunct="1">
        <a:defRPr kumimoji="1" sz="2000" kern="1200">
          <a:solidFill>
            <a:schemeClr val="tx1"/>
          </a:solidFill>
          <a:latin typeface="+mn-lt"/>
          <a:ea typeface="+mn-ea"/>
          <a:cs typeface="+mn-cs"/>
        </a:defRPr>
      </a:lvl5pPr>
      <a:lvl6pPr marL="2488768" algn="l" defTabSz="497754" rtl="0" eaLnBrk="1" latinLnBrk="0" hangingPunct="1">
        <a:defRPr kumimoji="1" sz="2000" kern="1200">
          <a:solidFill>
            <a:schemeClr val="tx1"/>
          </a:solidFill>
          <a:latin typeface="+mn-lt"/>
          <a:ea typeface="+mn-ea"/>
          <a:cs typeface="+mn-cs"/>
        </a:defRPr>
      </a:lvl6pPr>
      <a:lvl7pPr marL="2986522" algn="l" defTabSz="497754" rtl="0" eaLnBrk="1" latinLnBrk="0" hangingPunct="1">
        <a:defRPr kumimoji="1" sz="2000" kern="1200">
          <a:solidFill>
            <a:schemeClr val="tx1"/>
          </a:solidFill>
          <a:latin typeface="+mn-lt"/>
          <a:ea typeface="+mn-ea"/>
          <a:cs typeface="+mn-cs"/>
        </a:defRPr>
      </a:lvl7pPr>
      <a:lvl8pPr marL="3484275" algn="l" defTabSz="497754" rtl="0" eaLnBrk="1" latinLnBrk="0" hangingPunct="1">
        <a:defRPr kumimoji="1" sz="2000" kern="1200">
          <a:solidFill>
            <a:schemeClr val="tx1"/>
          </a:solidFill>
          <a:latin typeface="+mn-lt"/>
          <a:ea typeface="+mn-ea"/>
          <a:cs typeface="+mn-cs"/>
        </a:defRPr>
      </a:lvl8pPr>
      <a:lvl9pPr marL="3982029" algn="l" defTabSz="497754"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648" y="1968371"/>
            <a:ext cx="9085342" cy="1621111"/>
          </a:xfrm>
        </p:spPr>
        <p:txBody>
          <a:bodyPr/>
          <a:lstStyle/>
          <a:p>
            <a:r>
              <a:rPr lang="en-US" altLang="ja-JP" dirty="0" smtClean="0"/>
              <a:t>Possible Damping Ring Timing </a:t>
            </a:r>
            <a:endParaRPr lang="ja-JP" altLang="en-US" dirty="0"/>
          </a:p>
        </p:txBody>
      </p:sp>
      <p:sp>
        <p:nvSpPr>
          <p:cNvPr id="3" name="サブタイトル 2"/>
          <p:cNvSpPr>
            <a:spLocks noGrp="1"/>
          </p:cNvSpPr>
          <p:nvPr>
            <p:ph type="subTitle" idx="1"/>
          </p:nvPr>
        </p:nvSpPr>
        <p:spPr>
          <a:xfrm>
            <a:off x="1603296" y="3904600"/>
            <a:ext cx="7482047" cy="1932728"/>
          </a:xfrm>
        </p:spPr>
        <p:txBody>
          <a:bodyPr/>
          <a:lstStyle/>
          <a:p>
            <a:r>
              <a:rPr lang="en-US" altLang="ja-JP" sz="2400" dirty="0"/>
              <a:t>Kazuro Furukawa</a:t>
            </a:r>
          </a:p>
          <a:p>
            <a:r>
              <a:rPr lang="en-US" altLang="ja-JP" sz="2400" dirty="0" smtClean="0"/>
              <a:t>Injector Linac, KEK</a:t>
            </a:r>
          </a:p>
          <a:p>
            <a:r>
              <a:rPr lang="en-US" altLang="ja-JP" sz="1600" dirty="0" smtClean="0"/>
              <a:t>&lt;</a:t>
            </a:r>
            <a:r>
              <a:rPr lang="en-US" altLang="ja-JP" sz="1600" dirty="0" err="1" smtClean="0"/>
              <a:t>kazuro.furukawa@kek.jp</a:t>
            </a:r>
            <a:r>
              <a:rPr lang="en-US" altLang="ja-JP" sz="1600" dirty="0" smtClean="0"/>
              <a:t>&gt;</a:t>
            </a:r>
            <a:endParaRPr lang="ja-JP" altLang="en-US" sz="1600" dirty="0"/>
          </a:p>
        </p:txBody>
      </p:sp>
      <p:sp>
        <p:nvSpPr>
          <p:cNvPr id="4" name="スライド番号プレースホルダ 3"/>
          <p:cNvSpPr>
            <a:spLocks noGrp="1"/>
          </p:cNvSpPr>
          <p:nvPr>
            <p:ph type="sldNum" sz="quarter" idx="10"/>
          </p:nvPr>
        </p:nvSpPr>
        <p:spPr>
          <a:xfrm>
            <a:off x="9886950" y="7254875"/>
            <a:ext cx="623888" cy="252413"/>
          </a:xfrm>
        </p:spPr>
        <p:txBody>
          <a:bodyPr/>
          <a:lstStyle/>
          <a:p>
            <a:pPr>
              <a:defRPr/>
            </a:pPr>
            <a:fld id="{4D221721-5FDC-D445-9F85-7F3CCA7B1AE5}" type="slidenum">
              <a:rPr lang="en-US" altLang="ja-JP" smtClean="0"/>
              <a:pPr>
                <a:defRPr/>
              </a:pPr>
              <a:t>1</a:t>
            </a:fld>
            <a:endParaRPr lang="en-US" altLang="ja-JP" dirty="0"/>
          </a:p>
        </p:txBody>
      </p:sp>
      <p:sp>
        <p:nvSpPr>
          <p:cNvPr id="5" name="Rectangle 372"/>
          <p:cNvSpPr>
            <a:spLocks noChangeArrowheads="1"/>
          </p:cNvSpPr>
          <p:nvPr/>
        </p:nvSpPr>
        <p:spPr bwMode="auto">
          <a:xfrm>
            <a:off x="1430797" y="6517234"/>
            <a:ext cx="7729683" cy="712239"/>
          </a:xfrm>
          <a:prstGeom prst="rect">
            <a:avLst/>
          </a:prstGeom>
          <a:noFill/>
          <a:ln w="0">
            <a:noFill/>
            <a:miter lim="800000"/>
            <a:headEnd/>
            <a:tailEnd/>
          </a:ln>
        </p:spPr>
        <p:txBody>
          <a:bodyPr>
            <a:prstTxWarp prst="textNoShape">
              <a:avLst/>
            </a:prstTxWarp>
          </a:bodyPr>
          <a:lstStyle/>
          <a:p>
            <a:pPr defTabSz="4173538"/>
            <a:r>
              <a:rPr lang="en-US" altLang="ja-JP" dirty="0" smtClean="0">
                <a:solidFill>
                  <a:srgbClr val="800000"/>
                </a:solidFill>
              </a:rPr>
              <a:t>Some </a:t>
            </a:r>
            <a:r>
              <a:rPr lang="en-US" altLang="ja-JP" dirty="0" smtClean="0">
                <a:solidFill>
                  <a:srgbClr val="800000"/>
                </a:solidFill>
              </a:rPr>
              <a:t>info </a:t>
            </a:r>
            <a:r>
              <a:rPr lang="en-US" altLang="ja-JP" dirty="0">
                <a:solidFill>
                  <a:srgbClr val="800000"/>
                </a:solidFill>
              </a:rPr>
              <a:t>at </a:t>
            </a:r>
            <a:r>
              <a:rPr lang="en-US" altLang="ja-JP" dirty="0" smtClean="0">
                <a:solidFill>
                  <a:srgbClr val="800000"/>
                </a:solidFill>
              </a:rPr>
              <a:t>&lt;http</a:t>
            </a:r>
            <a:r>
              <a:rPr lang="en-US" altLang="ja-JP" dirty="0">
                <a:solidFill>
                  <a:srgbClr val="800000"/>
                </a:solidFill>
              </a:rPr>
              <a:t>://www-</a:t>
            </a:r>
            <a:r>
              <a:rPr lang="en-US" altLang="ja-JP" dirty="0" err="1">
                <a:solidFill>
                  <a:srgbClr val="800000"/>
                </a:solidFill>
              </a:rPr>
              <a:t>linac.kek.jp</a:t>
            </a:r>
            <a:r>
              <a:rPr lang="en-US" altLang="ja-JP" dirty="0" smtClean="0">
                <a:solidFill>
                  <a:srgbClr val="800000"/>
                </a:solidFill>
              </a:rPr>
              <a:t>/</a:t>
            </a:r>
            <a:r>
              <a:rPr lang="en-US" altLang="ja-JP" dirty="0" err="1" smtClean="0">
                <a:solidFill>
                  <a:srgbClr val="800000"/>
                </a:solidFill>
              </a:rPr>
              <a:t>cont</a:t>
            </a:r>
            <a:r>
              <a:rPr lang="en-US" altLang="ja-JP" dirty="0" smtClean="0">
                <a:solidFill>
                  <a:srgbClr val="800000"/>
                </a:solidFill>
              </a:rPr>
              <a:t>/epics/event</a:t>
            </a:r>
            <a:r>
              <a:rPr lang="en-US" altLang="ja-JP" dirty="0" smtClean="0">
                <a:solidFill>
                  <a:srgbClr val="800000"/>
                </a:solidFill>
              </a:rPr>
              <a:t>/</a:t>
            </a:r>
            <a:r>
              <a:rPr lang="en-US" altLang="ja-JP" dirty="0" smtClean="0">
                <a:solidFill>
                  <a:srgbClr val="800000"/>
                </a:solidFill>
              </a:rPr>
              <a:t>&gt;</a:t>
            </a:r>
          </a:p>
          <a:p>
            <a:pPr defTabSz="4173538"/>
            <a:r>
              <a:rPr lang="en-US" altLang="ja-JP" dirty="0" smtClean="0">
                <a:solidFill>
                  <a:srgbClr val="800000"/>
                </a:solidFill>
              </a:rPr>
              <a:t>Conference papers at &lt;http://www-</a:t>
            </a:r>
            <a:r>
              <a:rPr lang="en-US" altLang="ja-JP" dirty="0" err="1" smtClean="0">
                <a:solidFill>
                  <a:srgbClr val="800000"/>
                </a:solidFill>
              </a:rPr>
              <a:t>linac.kek.jp</a:t>
            </a:r>
            <a:r>
              <a:rPr lang="en-US" altLang="ja-JP" dirty="0" smtClean="0">
                <a:solidFill>
                  <a:srgbClr val="800000"/>
                </a:solidFill>
              </a:rPr>
              <a:t>/linac/&gt; </a:t>
            </a:r>
            <a:endParaRPr lang="en-US" altLang="ja-JP" dirty="0">
              <a:solidFill>
                <a:srgbClr val="800000"/>
              </a:solidFill>
            </a:endParaRPr>
          </a:p>
        </p:txBody>
      </p:sp>
    </p:spTree>
    <p:extLst>
      <p:ext uri="{BB962C8B-B14F-4D97-AF65-F5344CB8AC3E}">
        <p14:creationId xmlns:p14="http://schemas.microsoft.com/office/powerpoint/2010/main" val="2767195680"/>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コンテンツ プレースホルダ 48"/>
          <p:cNvSpPr>
            <a:spLocks noGrp="1"/>
          </p:cNvSpPr>
          <p:nvPr>
            <p:ph idx="1"/>
          </p:nvPr>
        </p:nvSpPr>
        <p:spPr>
          <a:xfrm>
            <a:off x="162719" y="1045121"/>
            <a:ext cx="10525919" cy="6096000"/>
          </a:xfrm>
        </p:spPr>
        <p:txBody>
          <a:bodyPr/>
          <a:lstStyle/>
          <a:p>
            <a:r>
              <a:rPr lang="en-US" altLang="ja-JP" sz="2400" dirty="0" smtClean="0">
                <a:cs typeface="ヒラギノ丸ゴ Pro W4" pitchFamily="1" charset="-128"/>
              </a:rPr>
              <a:t>Without DR, simply wait up to 5120 x 96 ns ~ 490 μs</a:t>
            </a:r>
          </a:p>
          <a:p>
            <a:pPr lvl="1"/>
            <a:r>
              <a:rPr lang="en-US" altLang="ja-JP" sz="2000" dirty="0" smtClean="0">
                <a:cs typeface="ヒラギノ丸ゴ Pro W4" pitchFamily="1" charset="-128"/>
              </a:rPr>
              <a:t>96 ns : highest common frequency between linac – ring</a:t>
            </a:r>
          </a:p>
          <a:p>
            <a:endParaRPr lang="en-US" altLang="ja-JP" sz="2400" dirty="0">
              <a:cs typeface="ヒラギノ丸ゴ Pro W4" pitchFamily="1" charset="-128"/>
            </a:endParaRPr>
          </a:p>
          <a:p>
            <a:endParaRPr lang="en-US" altLang="ja-JP" sz="2400" dirty="0" smtClean="0">
              <a:cs typeface="ヒラギノ丸ゴ Pro W4" pitchFamily="1" charset="-128"/>
            </a:endParaRPr>
          </a:p>
          <a:p>
            <a:endParaRPr lang="en-US" altLang="ja-JP" sz="2400" dirty="0">
              <a:cs typeface="ヒラギノ丸ゴ Pro W4" pitchFamily="1" charset="-128"/>
            </a:endParaRPr>
          </a:p>
          <a:p>
            <a:endParaRPr lang="en-US" altLang="ja-JP" sz="2400" dirty="0" smtClean="0">
              <a:cs typeface="ヒラギノ丸ゴ Pro W4" pitchFamily="1" charset="-128"/>
            </a:endParaRPr>
          </a:p>
          <a:p>
            <a:r>
              <a:rPr lang="en-US" altLang="ja-JP" sz="2400" dirty="0" smtClean="0">
                <a:cs typeface="ヒラギノ丸ゴ Pro W4" pitchFamily="1" charset="-128"/>
              </a:rPr>
              <a:t>With DR, in order to select arbitrary bucket in MR, have to wait up to ~4.5 ms, even if a bucket in DR was carefully selected</a:t>
            </a:r>
          </a:p>
          <a:p>
            <a:pPr lvl="1"/>
            <a:r>
              <a:rPr lang="en-US" altLang="ja-JP" sz="1900" dirty="0" smtClean="0">
                <a:cs typeface="ヒラギノ丸ゴ Pro W4" pitchFamily="1" charset="-128"/>
              </a:rPr>
              <a:t>Power supply can wait only 2 ms, one of only 2798 buckets in 5120 buckets can be selected, may have to change LLRF condition at latter half of linac every pulse</a:t>
            </a:r>
          </a:p>
          <a:p>
            <a:pPr lvl="1"/>
            <a:endParaRPr lang="en-US" altLang="ja-JP" sz="1900" dirty="0">
              <a:cs typeface="ヒラギノ丸ゴ Pro W4" pitchFamily="1" charset="-128"/>
            </a:endParaRPr>
          </a:p>
          <a:p>
            <a:pPr lvl="1"/>
            <a:endParaRPr lang="en-US" altLang="ja-JP" sz="1900" dirty="0" smtClean="0">
              <a:cs typeface="ヒラギノ丸ゴ Pro W4" pitchFamily="1" charset="-128"/>
            </a:endParaRPr>
          </a:p>
          <a:p>
            <a:pPr lvl="1"/>
            <a:endParaRPr lang="en-US" altLang="ja-JP" sz="1900" dirty="0">
              <a:cs typeface="ヒラギノ丸ゴ Pro W4" pitchFamily="1" charset="-128"/>
            </a:endParaRPr>
          </a:p>
          <a:p>
            <a:pPr lvl="1"/>
            <a:endParaRPr lang="en-US" altLang="ja-JP" sz="1900" dirty="0" smtClean="0">
              <a:cs typeface="ヒラギノ丸ゴ Pro W4" pitchFamily="1" charset="-128"/>
            </a:endParaRPr>
          </a:p>
          <a:p>
            <a:pPr lvl="1"/>
            <a:endParaRPr lang="en-US" altLang="ja-JP" sz="1900" dirty="0">
              <a:cs typeface="ヒラギノ丸ゴ Pro W4" pitchFamily="1" charset="-128"/>
            </a:endParaRPr>
          </a:p>
          <a:p>
            <a:pPr lvl="1"/>
            <a:r>
              <a:rPr lang="en-US" altLang="ja-JP" sz="1900" dirty="0" smtClean="0">
                <a:cs typeface="ヒラギノ丸ゴ Pro W4" pitchFamily="1" charset="-128"/>
              </a:rPr>
              <a:t>Can be a big challenge in LLRF precision</a:t>
            </a:r>
            <a:endParaRPr lang="en-US" altLang="ja-JP" sz="1900" dirty="0">
              <a:cs typeface="ヒラギノ丸ゴ Pro W4" pitchFamily="1" charset="-128"/>
            </a:endParaRPr>
          </a:p>
          <a:p>
            <a:pPr lvl="2"/>
            <a:endParaRPr lang="en-US" altLang="ja-JP" sz="1600" dirty="0">
              <a:cs typeface="ヒラギノ丸ゴ Pro W4" pitchFamily="1" charset="-128"/>
            </a:endParaRPr>
          </a:p>
        </p:txBody>
      </p:sp>
      <p:sp>
        <p:nvSpPr>
          <p:cNvPr id="89" name="アーチ 88"/>
          <p:cNvSpPr>
            <a:spLocks noChangeAspect="1"/>
          </p:cNvSpPr>
          <p:nvPr/>
        </p:nvSpPr>
        <p:spPr bwMode="auto">
          <a:xfrm rot="16200000">
            <a:off x="3763976" y="2138297"/>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Rounded MT Bold"/>
              <a:ea typeface="ヒラギノ丸ゴ Pro W4" pitchFamily="-108" charset="-128"/>
              <a:cs typeface="Arial Rounded MT Bold"/>
            </a:endParaRPr>
          </a:p>
        </p:txBody>
      </p:sp>
      <p:sp>
        <p:nvSpPr>
          <p:cNvPr id="34821" name="タイトル 1"/>
          <p:cNvSpPr>
            <a:spLocks noGrp="1"/>
          </p:cNvSpPr>
          <p:nvPr>
            <p:ph type="title"/>
          </p:nvPr>
        </p:nvSpPr>
        <p:spPr/>
        <p:txBody>
          <a:bodyPr/>
          <a:lstStyle/>
          <a:p>
            <a:r>
              <a:rPr lang="en-US" altLang="ja-JP" sz="3600" dirty="0" smtClean="0">
                <a:cs typeface="ヒラギノ丸ゴ Pro W4" pitchFamily="1" charset="-128"/>
              </a:rPr>
              <a:t>Bucket selection in Phase-2 with DR</a:t>
            </a:r>
            <a:endParaRPr lang="ja-JP" altLang="en-US" sz="3600" dirty="0" smtClean="0">
              <a:cs typeface="ヒラギノ丸ゴ Pro W4" pitchFamily="1" charset="-128"/>
            </a:endParaRPr>
          </a:p>
        </p:txBody>
      </p:sp>
      <p:sp>
        <p:nvSpPr>
          <p:cNvPr id="34822" name="スライド番号プレースホルダ 3"/>
          <p:cNvSpPr>
            <a:spLocks noGrp="1"/>
          </p:cNvSpPr>
          <p:nvPr>
            <p:ph type="sldNum" sz="quarter" idx="10"/>
          </p:nvPr>
        </p:nvSpPr>
        <p:spPr>
          <a:noFill/>
        </p:spPr>
        <p:txBody>
          <a:bodyPr/>
          <a:lstStyle/>
          <a:p>
            <a:fld id="{11F295BA-C369-4648-A0E9-E62A826BCCA7}" type="slidenum">
              <a:rPr lang="en-US" altLang="ja-JP" smtClean="0">
                <a:latin typeface="Arial" pitchFamily="1" charset="0"/>
                <a:ea typeface="Osaka" pitchFamily="1" charset="-128"/>
                <a:cs typeface="Osaka" pitchFamily="1" charset="-128"/>
              </a:rPr>
              <a:pPr/>
              <a:t>2</a:t>
            </a:fld>
            <a:endParaRPr lang="en-US" altLang="ja-JP" dirty="0" smtClean="0">
              <a:latin typeface="Arial" pitchFamily="1" charset="0"/>
              <a:ea typeface="Osaka" pitchFamily="1" charset="-128"/>
              <a:cs typeface="Osaka" pitchFamily="1" charset="-128"/>
            </a:endParaRPr>
          </a:p>
        </p:txBody>
      </p:sp>
      <p:sp>
        <p:nvSpPr>
          <p:cNvPr id="34823" name="Rectangle 746"/>
          <p:cNvSpPr>
            <a:spLocks noChangeArrowheads="1"/>
          </p:cNvSpPr>
          <p:nvPr/>
        </p:nvSpPr>
        <p:spPr bwMode="auto">
          <a:xfrm>
            <a:off x="3845512" y="2415850"/>
            <a:ext cx="30777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cs typeface="Arial Rounded MT Bold"/>
              </a:rPr>
              <a:t>ARC</a:t>
            </a:r>
            <a:endParaRPr lang="en-US" altLang="ja-JP" sz="1100" dirty="0">
              <a:latin typeface="Arial Rounded MT Bold"/>
              <a:cs typeface="Arial Rounded MT Bold"/>
            </a:endParaRPr>
          </a:p>
        </p:txBody>
      </p:sp>
      <p:sp>
        <p:nvSpPr>
          <p:cNvPr id="34824" name="Rectangle 747"/>
          <p:cNvSpPr>
            <a:spLocks noChangeArrowheads="1"/>
          </p:cNvSpPr>
          <p:nvPr/>
        </p:nvSpPr>
        <p:spPr bwMode="auto">
          <a:xfrm>
            <a:off x="5616674" y="3019829"/>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dirty="0">
                <a:solidFill>
                  <a:srgbClr val="1E1B18"/>
                </a:solidFill>
                <a:latin typeface="Arial Rounded MT Bold"/>
                <a:ea typeface="Helvetica" pitchFamily="1" charset="0"/>
                <a:cs typeface="Arial Rounded MT Bold"/>
              </a:rPr>
              <a:t>e</a:t>
            </a:r>
            <a:r>
              <a:rPr lang="en-US" altLang="ja-JP" sz="1100" baseline="30000" dirty="0">
                <a:solidFill>
                  <a:srgbClr val="1E1B18"/>
                </a:solidFill>
                <a:latin typeface="Arial Rounded MT Bold"/>
                <a:ea typeface="Helvetica" pitchFamily="1" charset="0"/>
                <a:cs typeface="Arial Rounded MT Bold"/>
              </a:rPr>
              <a:t>+</a:t>
            </a:r>
            <a:r>
              <a:rPr lang="en-US" altLang="ja-JP" sz="1100" dirty="0">
                <a:solidFill>
                  <a:srgbClr val="1E1B18"/>
                </a:solidFill>
                <a:latin typeface="Arial Rounded MT Bold"/>
                <a:ea typeface="Helvetica" pitchFamily="1" charset="0"/>
                <a:cs typeface="Arial Rounded MT Bold"/>
              </a:rPr>
              <a:t> Target</a:t>
            </a:r>
            <a:endParaRPr lang="en-US" altLang="ja-JP" sz="1700" dirty="0">
              <a:latin typeface="Arial Rounded MT Bold"/>
              <a:ea typeface="Helvetica" pitchFamily="1" charset="0"/>
              <a:cs typeface="Arial Rounded MT Bold"/>
            </a:endParaRPr>
          </a:p>
        </p:txBody>
      </p:sp>
      <p:sp>
        <p:nvSpPr>
          <p:cNvPr id="75" name="Line 755"/>
          <p:cNvSpPr>
            <a:spLocks noChangeShapeType="1"/>
          </p:cNvSpPr>
          <p:nvPr/>
        </p:nvSpPr>
        <p:spPr bwMode="auto">
          <a:xfrm>
            <a:off x="4169254" y="2125241"/>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76" name="Line 756"/>
          <p:cNvSpPr>
            <a:spLocks noChangeShapeType="1"/>
          </p:cNvSpPr>
          <p:nvPr/>
        </p:nvSpPr>
        <p:spPr bwMode="auto">
          <a:xfrm>
            <a:off x="4157264" y="2937547"/>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34827" name="Line 757"/>
          <p:cNvSpPr>
            <a:spLocks noChangeShapeType="1"/>
          </p:cNvSpPr>
          <p:nvPr/>
        </p:nvSpPr>
        <p:spPr bwMode="auto">
          <a:xfrm>
            <a:off x="5909584" y="2879776"/>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latin typeface="Arial Rounded MT Bold"/>
              <a:cs typeface="Arial Rounded MT Bold"/>
            </a:endParaRPr>
          </a:p>
        </p:txBody>
      </p:sp>
      <p:sp>
        <p:nvSpPr>
          <p:cNvPr id="34828" name="Rectangle 758"/>
          <p:cNvSpPr>
            <a:spLocks noChangeArrowheads="1"/>
          </p:cNvSpPr>
          <p:nvPr/>
        </p:nvSpPr>
        <p:spPr bwMode="auto">
          <a:xfrm>
            <a:off x="8571465" y="2744974"/>
            <a:ext cx="1513235"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cs typeface="Arial Rounded MT Bold"/>
              </a:rPr>
              <a:t>e</a:t>
            </a:r>
            <a:r>
              <a:rPr lang="en-US" altLang="ja-JP" sz="1100" baseline="30000" dirty="0">
                <a:solidFill>
                  <a:srgbClr val="1E1B18"/>
                </a:solidFill>
                <a:latin typeface="Arial Rounded MT Bold"/>
                <a:cs typeface="Arial Rounded MT Bold"/>
              </a:rPr>
              <a:t>+</a:t>
            </a:r>
            <a:r>
              <a:rPr lang="en-US" altLang="ja-JP" sz="1100" dirty="0">
                <a:solidFill>
                  <a:srgbClr val="1E1B18"/>
                </a:solidFill>
                <a:latin typeface="Arial Rounded MT Bold"/>
                <a:cs typeface="Arial Rounded MT Bold"/>
              </a:rPr>
              <a:t> BT </a:t>
            </a:r>
            <a:r>
              <a:rPr lang="en-US" altLang="ja-JP" sz="1100" dirty="0" smtClean="0">
                <a:solidFill>
                  <a:srgbClr val="1E1B18"/>
                </a:solidFill>
                <a:latin typeface="Arial Rounded MT Bold"/>
                <a:cs typeface="Arial Rounded MT Bold"/>
              </a:rPr>
              <a:t>(3.5GeV</a:t>
            </a:r>
            <a:r>
              <a:rPr lang="en-US" altLang="ja-JP" sz="1100" dirty="0">
                <a:solidFill>
                  <a:srgbClr val="1E1B18"/>
                </a:solidFill>
                <a:latin typeface="Arial Rounded MT Bold"/>
                <a:cs typeface="Arial Rounded MT Bold"/>
              </a:rPr>
              <a:t>, 0.6nC)</a:t>
            </a:r>
            <a:endParaRPr lang="en-US" altLang="ja-JP" sz="1100" dirty="0">
              <a:latin typeface="Arial Rounded MT Bold"/>
              <a:cs typeface="Arial Rounded MT Bold"/>
            </a:endParaRPr>
          </a:p>
        </p:txBody>
      </p:sp>
      <p:sp>
        <p:nvSpPr>
          <p:cNvPr id="86" name="Line 766"/>
          <p:cNvSpPr>
            <a:spLocks noChangeShapeType="1"/>
          </p:cNvSpPr>
          <p:nvPr/>
        </p:nvSpPr>
        <p:spPr bwMode="auto">
          <a:xfrm flipV="1">
            <a:off x="8213466" y="2822004"/>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87" name="Line 767"/>
          <p:cNvSpPr>
            <a:spLocks noChangeShapeType="1"/>
          </p:cNvSpPr>
          <p:nvPr/>
        </p:nvSpPr>
        <p:spPr bwMode="auto">
          <a:xfrm flipH="1" flipV="1">
            <a:off x="8312815" y="2822003"/>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34831" name="Rectangle 777"/>
          <p:cNvSpPr>
            <a:spLocks noChangeArrowheads="1"/>
          </p:cNvSpPr>
          <p:nvPr/>
        </p:nvSpPr>
        <p:spPr bwMode="auto">
          <a:xfrm>
            <a:off x="5280941" y="2132243"/>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ea typeface="Helvetica" pitchFamily="1" charset="0"/>
                <a:cs typeface="Arial Rounded MT Bold"/>
              </a:rPr>
              <a:t>e</a:t>
            </a:r>
            <a:r>
              <a:rPr lang="en-US" altLang="ja-JP" sz="1100" baseline="30000" dirty="0">
                <a:solidFill>
                  <a:srgbClr val="1E1B18"/>
                </a:solidFill>
                <a:latin typeface="Arial Rounded MT Bold"/>
                <a:ea typeface="Helvetica" pitchFamily="1" charset="0"/>
                <a:cs typeface="Arial Rounded MT Bold"/>
              </a:rPr>
              <a:t>−</a:t>
            </a:r>
            <a:r>
              <a:rPr lang="en-US" altLang="ja-JP" sz="1100" dirty="0">
                <a:solidFill>
                  <a:srgbClr val="1E1B18"/>
                </a:solidFill>
                <a:latin typeface="Arial Rounded MT Bold"/>
                <a:ea typeface="Helvetica" pitchFamily="1" charset="0"/>
                <a:cs typeface="Arial Rounded MT Bold"/>
              </a:rPr>
              <a:t> Gun</a:t>
            </a:r>
          </a:p>
        </p:txBody>
      </p:sp>
      <p:cxnSp>
        <p:nvCxnSpPr>
          <p:cNvPr id="122" name="直線矢印コネクタ 121"/>
          <p:cNvCxnSpPr/>
          <p:nvPr/>
        </p:nvCxnSpPr>
        <p:spPr>
          <a:xfrm rot="5400000">
            <a:off x="6546998" y="3393576"/>
            <a:ext cx="378143" cy="17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833" name="テキスト ボックス 12"/>
          <p:cNvSpPr txBox="1">
            <a:spLocks noChangeArrowheads="1"/>
          </p:cNvSpPr>
          <p:nvPr/>
        </p:nvSpPr>
        <p:spPr bwMode="auto">
          <a:xfrm>
            <a:off x="9208673" y="2125241"/>
            <a:ext cx="1233304" cy="441166"/>
          </a:xfrm>
          <a:prstGeom prst="rect">
            <a:avLst/>
          </a:prstGeom>
          <a:noFill/>
          <a:ln w="12700">
            <a:solidFill>
              <a:srgbClr val="00E6CC"/>
            </a:solidFill>
            <a:round/>
            <a:headEnd/>
            <a:tailEnd/>
          </a:ln>
        </p:spPr>
        <p:txBody>
          <a:bodyPr lIns="99551" tIns="49775" rIns="99551" bIns="49775" anchor="ctr">
            <a:prstTxWarp prst="textNoShape">
              <a:avLst/>
            </a:prstTxWarp>
            <a:spAutoFit/>
          </a:bodyPr>
          <a:lstStyle/>
          <a:p>
            <a:pPr algn="ctr"/>
            <a:r>
              <a:rPr lang="en-US" altLang="ja-JP" sz="2200" dirty="0">
                <a:solidFill>
                  <a:srgbClr val="006000"/>
                </a:solidFill>
                <a:latin typeface="Arial Rounded MT Bold"/>
                <a:cs typeface="Arial Rounded MT Bold"/>
              </a:rPr>
              <a:t>KEKB</a:t>
            </a:r>
            <a:endParaRPr lang="ja-JP" altLang="en-US" sz="2000" dirty="0">
              <a:solidFill>
                <a:srgbClr val="006000"/>
              </a:solidFill>
              <a:latin typeface="Arial Rounded MT Bold"/>
              <a:cs typeface="Arial Rounded MT Bold"/>
            </a:endParaRPr>
          </a:p>
        </p:txBody>
      </p:sp>
      <p:sp>
        <p:nvSpPr>
          <p:cNvPr id="34834" name="Rectangle 758"/>
          <p:cNvSpPr>
            <a:spLocks noChangeArrowheads="1"/>
          </p:cNvSpPr>
          <p:nvPr/>
        </p:nvSpPr>
        <p:spPr bwMode="auto">
          <a:xfrm>
            <a:off x="4104163" y="2748475"/>
            <a:ext cx="184665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ea typeface="Arial" pitchFamily="1" charset="0"/>
                <a:cs typeface="Arial Rounded MT Bold"/>
              </a:rPr>
              <a:t>Primary e</a:t>
            </a:r>
            <a:r>
              <a:rPr lang="en-US" altLang="ja-JP" sz="1100" baseline="30000" dirty="0">
                <a:solidFill>
                  <a:srgbClr val="1E1B18"/>
                </a:solidFill>
                <a:latin typeface="Arial Rounded MT Bold"/>
                <a:ea typeface="Arial" pitchFamily="1" charset="0"/>
                <a:cs typeface="Arial Rounded MT Bold"/>
              </a:rPr>
              <a:t>–</a:t>
            </a:r>
            <a:r>
              <a:rPr lang="en-US" altLang="ja-JP" sz="1100" dirty="0">
                <a:solidFill>
                  <a:srgbClr val="1E1B18"/>
                </a:solidFill>
                <a:latin typeface="Arial Rounded MT Bold"/>
                <a:ea typeface="Arial" pitchFamily="1" charset="0"/>
                <a:cs typeface="Arial Rounded MT Bold"/>
              </a:rPr>
              <a:t>  </a:t>
            </a:r>
            <a:r>
              <a:rPr lang="en-US" altLang="ja-JP" sz="1100" dirty="0" smtClean="0">
                <a:solidFill>
                  <a:srgbClr val="1E1B18"/>
                </a:solidFill>
                <a:latin typeface="Arial Rounded MT Bold"/>
                <a:ea typeface="Arial" pitchFamily="1" charset="0"/>
                <a:cs typeface="Arial Rounded MT Bold"/>
              </a:rPr>
              <a:t>(3.5GeV</a:t>
            </a:r>
            <a:r>
              <a:rPr lang="en-US" altLang="ja-JP" sz="1100" dirty="0">
                <a:solidFill>
                  <a:srgbClr val="1E1B18"/>
                </a:solidFill>
                <a:latin typeface="Arial Rounded MT Bold"/>
                <a:ea typeface="Arial" pitchFamily="1" charset="0"/>
                <a:cs typeface="Arial Rounded MT Bold"/>
              </a:rPr>
              <a:t>, 10nC)</a:t>
            </a:r>
            <a:endParaRPr lang="en-US" altLang="ja-JP" sz="1100" dirty="0">
              <a:latin typeface="Arial Rounded MT Bold"/>
              <a:ea typeface="Arial" pitchFamily="1" charset="0"/>
              <a:cs typeface="Arial Rounded MT Bold"/>
            </a:endParaRPr>
          </a:p>
        </p:txBody>
      </p:sp>
      <p:sp>
        <p:nvSpPr>
          <p:cNvPr id="85" name="Line 765"/>
          <p:cNvSpPr>
            <a:spLocks noChangeShapeType="1"/>
          </p:cNvSpPr>
          <p:nvPr/>
        </p:nvSpPr>
        <p:spPr bwMode="auto">
          <a:xfrm flipH="1" flipV="1">
            <a:off x="8429294" y="2822004"/>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112" name="Line 756"/>
          <p:cNvSpPr>
            <a:spLocks noChangeShapeType="1"/>
          </p:cNvSpPr>
          <p:nvPr/>
        </p:nvSpPr>
        <p:spPr bwMode="auto">
          <a:xfrm>
            <a:off x="8535495" y="2937547"/>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79" name="Line 759"/>
          <p:cNvSpPr>
            <a:spLocks noChangeShapeType="1"/>
          </p:cNvSpPr>
          <p:nvPr/>
        </p:nvSpPr>
        <p:spPr bwMode="auto">
          <a:xfrm flipH="1" flipV="1">
            <a:off x="9076778" y="2937547"/>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55" name="アーチ 54"/>
          <p:cNvSpPr>
            <a:spLocks noChangeAspect="1"/>
          </p:cNvSpPr>
          <p:nvPr/>
        </p:nvSpPr>
        <p:spPr bwMode="auto">
          <a:xfrm rot="16200000">
            <a:off x="3763976" y="5755221"/>
            <a:ext cx="810555" cy="787944"/>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713">
              <a:defRPr/>
            </a:pPr>
            <a:endParaRPr lang="ja-JP" altLang="en-US" sz="2800" dirty="0">
              <a:solidFill>
                <a:srgbClr val="400040"/>
              </a:solidFill>
              <a:latin typeface="Arial Rounded MT Bold"/>
              <a:ea typeface="ヒラギノ丸ゴ Pro W4" pitchFamily="-108" charset="-128"/>
              <a:cs typeface="Arial Rounded MT Bold"/>
            </a:endParaRPr>
          </a:p>
        </p:txBody>
      </p:sp>
      <p:sp>
        <p:nvSpPr>
          <p:cNvPr id="34839" name="Rectangle 746"/>
          <p:cNvSpPr>
            <a:spLocks noChangeArrowheads="1"/>
          </p:cNvSpPr>
          <p:nvPr/>
        </p:nvSpPr>
        <p:spPr bwMode="auto">
          <a:xfrm>
            <a:off x="3845512" y="6032774"/>
            <a:ext cx="307777"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cs typeface="Arial Rounded MT Bold"/>
              </a:rPr>
              <a:t>ARC</a:t>
            </a:r>
            <a:endParaRPr lang="en-US" altLang="ja-JP" sz="1100" dirty="0">
              <a:latin typeface="Arial Rounded MT Bold"/>
              <a:cs typeface="Arial Rounded MT Bold"/>
            </a:endParaRPr>
          </a:p>
        </p:txBody>
      </p:sp>
      <p:sp>
        <p:nvSpPr>
          <p:cNvPr id="34840" name="Rectangle 747"/>
          <p:cNvSpPr>
            <a:spLocks noChangeArrowheads="1"/>
          </p:cNvSpPr>
          <p:nvPr/>
        </p:nvSpPr>
        <p:spPr bwMode="auto">
          <a:xfrm>
            <a:off x="5330615" y="6636752"/>
            <a:ext cx="582394" cy="169813"/>
          </a:xfrm>
          <a:prstGeom prst="rect">
            <a:avLst/>
          </a:prstGeom>
          <a:noFill/>
          <a:ln w="9525">
            <a:noFill/>
            <a:miter lim="800000"/>
            <a:headEnd/>
            <a:tailEnd/>
          </a:ln>
        </p:spPr>
        <p:txBody>
          <a:bodyPr wrap="none" lIns="0" tIns="0" rIns="0" bIns="0">
            <a:prstTxWarp prst="textNoShape">
              <a:avLst/>
            </a:prstTxWarp>
          </a:bodyPr>
          <a:lstStyle/>
          <a:p>
            <a:r>
              <a:rPr lang="en-US" altLang="ja-JP" sz="1100" dirty="0">
                <a:solidFill>
                  <a:srgbClr val="1E1B18"/>
                </a:solidFill>
                <a:latin typeface="Arial Rounded MT Bold"/>
                <a:ea typeface="Helvetica" pitchFamily="1" charset="0"/>
                <a:cs typeface="Arial Rounded MT Bold"/>
              </a:rPr>
              <a:t>e</a:t>
            </a:r>
            <a:r>
              <a:rPr lang="en-US" altLang="ja-JP" sz="1100" baseline="30000" dirty="0">
                <a:solidFill>
                  <a:srgbClr val="1E1B18"/>
                </a:solidFill>
                <a:latin typeface="Arial Rounded MT Bold"/>
                <a:ea typeface="Helvetica" pitchFamily="1" charset="0"/>
                <a:cs typeface="Arial Rounded MT Bold"/>
              </a:rPr>
              <a:t>+</a:t>
            </a:r>
            <a:r>
              <a:rPr lang="en-US" altLang="ja-JP" sz="1100" dirty="0">
                <a:solidFill>
                  <a:srgbClr val="1E1B18"/>
                </a:solidFill>
                <a:latin typeface="Arial Rounded MT Bold"/>
                <a:ea typeface="Helvetica" pitchFamily="1" charset="0"/>
                <a:cs typeface="Arial Rounded MT Bold"/>
              </a:rPr>
              <a:t> Target</a:t>
            </a:r>
            <a:endParaRPr lang="en-US" altLang="ja-JP" sz="1700" dirty="0">
              <a:latin typeface="Arial Rounded MT Bold"/>
              <a:ea typeface="Helvetica" pitchFamily="1" charset="0"/>
              <a:cs typeface="Arial Rounded MT Bold"/>
            </a:endParaRPr>
          </a:p>
        </p:txBody>
      </p:sp>
      <p:sp>
        <p:nvSpPr>
          <p:cNvPr id="58" name="Line 755"/>
          <p:cNvSpPr>
            <a:spLocks noChangeShapeType="1"/>
          </p:cNvSpPr>
          <p:nvPr/>
        </p:nvSpPr>
        <p:spPr bwMode="auto">
          <a:xfrm>
            <a:off x="4169254" y="5742164"/>
            <a:ext cx="124187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59" name="Line 756"/>
          <p:cNvSpPr>
            <a:spLocks noChangeShapeType="1"/>
          </p:cNvSpPr>
          <p:nvPr/>
        </p:nvSpPr>
        <p:spPr bwMode="auto">
          <a:xfrm>
            <a:off x="4157264" y="6554470"/>
            <a:ext cx="407846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34843" name="Line 757"/>
          <p:cNvSpPr>
            <a:spLocks noChangeShapeType="1"/>
          </p:cNvSpPr>
          <p:nvPr/>
        </p:nvSpPr>
        <p:spPr bwMode="auto">
          <a:xfrm>
            <a:off x="5623526" y="6496699"/>
            <a:ext cx="0" cy="115544"/>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latin typeface="Arial Rounded MT Bold"/>
              <a:cs typeface="Arial Rounded MT Bold"/>
            </a:endParaRPr>
          </a:p>
        </p:txBody>
      </p:sp>
      <p:sp>
        <p:nvSpPr>
          <p:cNvPr id="34844" name="Rectangle 758"/>
          <p:cNvSpPr>
            <a:spLocks noChangeArrowheads="1"/>
          </p:cNvSpPr>
          <p:nvPr/>
        </p:nvSpPr>
        <p:spPr bwMode="auto">
          <a:xfrm>
            <a:off x="8571466" y="6361897"/>
            <a:ext cx="173124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cs typeface="Arial Rounded MT Bold"/>
              </a:rPr>
              <a:t>e</a:t>
            </a:r>
            <a:r>
              <a:rPr lang="en-US" altLang="ja-JP" sz="1100" baseline="30000" dirty="0">
                <a:solidFill>
                  <a:srgbClr val="1E1B18"/>
                </a:solidFill>
                <a:latin typeface="Arial Rounded MT Bold"/>
                <a:cs typeface="Arial Rounded MT Bold"/>
              </a:rPr>
              <a:t>+</a:t>
            </a:r>
            <a:r>
              <a:rPr lang="en-US" altLang="ja-JP" sz="1100" dirty="0">
                <a:solidFill>
                  <a:srgbClr val="1E1B18"/>
                </a:solidFill>
                <a:latin typeface="Arial Rounded MT Bold"/>
                <a:cs typeface="Arial Rounded MT Bold"/>
              </a:rPr>
              <a:t> BT (KEKB: 4GeV, 4nC)</a:t>
            </a:r>
            <a:endParaRPr lang="en-US" altLang="ja-JP" sz="1100" dirty="0">
              <a:latin typeface="Arial Rounded MT Bold"/>
              <a:cs typeface="Arial Rounded MT Bold"/>
            </a:endParaRPr>
          </a:p>
        </p:txBody>
      </p:sp>
      <p:sp>
        <p:nvSpPr>
          <p:cNvPr id="62" name="Line 766"/>
          <p:cNvSpPr>
            <a:spLocks noChangeShapeType="1"/>
          </p:cNvSpPr>
          <p:nvPr/>
        </p:nvSpPr>
        <p:spPr bwMode="auto">
          <a:xfrm flipV="1">
            <a:off x="8213466" y="6438927"/>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63" name="Line 767"/>
          <p:cNvSpPr>
            <a:spLocks noChangeShapeType="1"/>
          </p:cNvSpPr>
          <p:nvPr/>
        </p:nvSpPr>
        <p:spPr bwMode="auto">
          <a:xfrm flipH="1" flipV="1">
            <a:off x="8312815" y="6438926"/>
            <a:ext cx="126756"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34847" name="Rectangle 777"/>
          <p:cNvSpPr>
            <a:spLocks noChangeArrowheads="1"/>
          </p:cNvSpPr>
          <p:nvPr/>
        </p:nvSpPr>
        <p:spPr bwMode="auto">
          <a:xfrm>
            <a:off x="5280941" y="5749166"/>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ea typeface="Helvetica" pitchFamily="1" charset="0"/>
                <a:cs typeface="Arial Rounded MT Bold"/>
              </a:rPr>
              <a:t>e</a:t>
            </a:r>
            <a:r>
              <a:rPr lang="en-US" altLang="ja-JP" sz="1100" baseline="30000" dirty="0">
                <a:solidFill>
                  <a:srgbClr val="1E1B18"/>
                </a:solidFill>
                <a:latin typeface="Arial Rounded MT Bold"/>
                <a:ea typeface="Helvetica" pitchFamily="1" charset="0"/>
                <a:cs typeface="Arial Rounded MT Bold"/>
              </a:rPr>
              <a:t>−</a:t>
            </a:r>
            <a:r>
              <a:rPr lang="en-US" altLang="ja-JP" sz="1100" dirty="0">
                <a:solidFill>
                  <a:srgbClr val="1E1B18"/>
                </a:solidFill>
                <a:latin typeface="Arial Rounded MT Bold"/>
                <a:ea typeface="Helvetica" pitchFamily="1" charset="0"/>
                <a:cs typeface="Arial Rounded MT Bold"/>
              </a:rPr>
              <a:t> Gun</a:t>
            </a:r>
          </a:p>
        </p:txBody>
      </p:sp>
      <p:sp>
        <p:nvSpPr>
          <p:cNvPr id="34848" name="テキスト ボックス 12"/>
          <p:cNvSpPr txBox="1">
            <a:spLocks noChangeArrowheads="1"/>
          </p:cNvSpPr>
          <p:nvPr/>
        </p:nvSpPr>
        <p:spPr bwMode="auto">
          <a:xfrm>
            <a:off x="8584679" y="5715198"/>
            <a:ext cx="1857298" cy="439076"/>
          </a:xfrm>
          <a:prstGeom prst="rect">
            <a:avLst/>
          </a:prstGeom>
          <a:noFill/>
          <a:ln w="12700">
            <a:solidFill>
              <a:srgbClr val="00E6CC"/>
            </a:solidFill>
            <a:round/>
            <a:headEnd/>
            <a:tailEnd/>
          </a:ln>
        </p:spPr>
        <p:txBody>
          <a:bodyPr wrap="square" lIns="99551" tIns="49775" rIns="99551" bIns="49775" anchor="ctr">
            <a:prstTxWarp prst="textNoShape">
              <a:avLst/>
            </a:prstTxWarp>
            <a:spAutoFit/>
          </a:bodyPr>
          <a:lstStyle/>
          <a:p>
            <a:r>
              <a:rPr lang="en-US" altLang="ja-JP" sz="2200" dirty="0">
                <a:solidFill>
                  <a:srgbClr val="006000"/>
                </a:solidFill>
                <a:latin typeface="Arial Rounded MT Bold"/>
                <a:cs typeface="Arial Rounded MT Bold"/>
              </a:rPr>
              <a:t>SuperKEKB</a:t>
            </a:r>
            <a:endParaRPr lang="ja-JP" altLang="en-US" sz="2000">
              <a:solidFill>
                <a:srgbClr val="006000"/>
              </a:solidFill>
              <a:latin typeface="Arial Rounded MT Bold"/>
              <a:cs typeface="Arial Rounded MT Bold"/>
            </a:endParaRPr>
          </a:p>
        </p:txBody>
      </p:sp>
      <p:sp>
        <p:nvSpPr>
          <p:cNvPr id="34849" name="Rectangle 758"/>
          <p:cNvSpPr>
            <a:spLocks noChangeArrowheads="1"/>
          </p:cNvSpPr>
          <p:nvPr/>
        </p:nvSpPr>
        <p:spPr bwMode="auto">
          <a:xfrm>
            <a:off x="4104164" y="6365399"/>
            <a:ext cx="1859483"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dirty="0">
                <a:solidFill>
                  <a:srgbClr val="1E1B18"/>
                </a:solidFill>
                <a:latin typeface="Arial Rounded MT Bold"/>
                <a:ea typeface="Arial" pitchFamily="1" charset="0"/>
                <a:cs typeface="Arial Rounded MT Bold"/>
              </a:rPr>
              <a:t>Primary e</a:t>
            </a:r>
            <a:r>
              <a:rPr lang="en-US" altLang="ja-JP" sz="1100" baseline="30000" dirty="0">
                <a:solidFill>
                  <a:srgbClr val="1E1B18"/>
                </a:solidFill>
                <a:latin typeface="Arial Rounded MT Bold"/>
                <a:ea typeface="Arial" pitchFamily="1" charset="0"/>
                <a:cs typeface="Arial Rounded MT Bold"/>
              </a:rPr>
              <a:t>–</a:t>
            </a:r>
            <a:r>
              <a:rPr lang="en-US" altLang="ja-JP" sz="1100" dirty="0">
                <a:solidFill>
                  <a:srgbClr val="1E1B18"/>
                </a:solidFill>
                <a:latin typeface="Arial Rounded MT Bold"/>
                <a:ea typeface="Arial" pitchFamily="1" charset="0"/>
                <a:cs typeface="Arial Rounded MT Bold"/>
              </a:rPr>
              <a:t>  (3.5GeV, 10nC)</a:t>
            </a:r>
            <a:endParaRPr lang="en-US" altLang="ja-JP" sz="1100" dirty="0">
              <a:latin typeface="Arial Rounded MT Bold"/>
              <a:ea typeface="Arial" pitchFamily="1" charset="0"/>
              <a:cs typeface="Arial Rounded MT Bold"/>
            </a:endParaRPr>
          </a:p>
        </p:txBody>
      </p:sp>
      <p:sp>
        <p:nvSpPr>
          <p:cNvPr id="68" name="Line 765"/>
          <p:cNvSpPr>
            <a:spLocks noChangeShapeType="1"/>
          </p:cNvSpPr>
          <p:nvPr/>
        </p:nvSpPr>
        <p:spPr bwMode="auto">
          <a:xfrm flipH="1" flipV="1">
            <a:off x="8429294" y="6438927"/>
            <a:ext cx="106201" cy="115544"/>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69" name="Line 756"/>
          <p:cNvSpPr>
            <a:spLocks noChangeShapeType="1"/>
          </p:cNvSpPr>
          <p:nvPr/>
        </p:nvSpPr>
        <p:spPr bwMode="auto">
          <a:xfrm>
            <a:off x="8535495" y="6554470"/>
            <a:ext cx="544709"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70" name="Line 759"/>
          <p:cNvSpPr>
            <a:spLocks noChangeShapeType="1"/>
          </p:cNvSpPr>
          <p:nvPr/>
        </p:nvSpPr>
        <p:spPr bwMode="auto">
          <a:xfrm flipH="1" flipV="1">
            <a:off x="9076778" y="6554470"/>
            <a:ext cx="541284" cy="175066"/>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Arial Rounded MT Bold"/>
              <a:ea typeface="Osaka" pitchFamily="-108" charset="-128"/>
              <a:cs typeface="Arial Rounded MT Bold"/>
            </a:endParaRPr>
          </a:p>
        </p:txBody>
      </p:sp>
      <p:sp>
        <p:nvSpPr>
          <p:cNvPr id="34894" name="Rectangle 758"/>
          <p:cNvSpPr>
            <a:spLocks noChangeArrowheads="1"/>
          </p:cNvSpPr>
          <p:nvPr/>
        </p:nvSpPr>
        <p:spPr bwMode="auto">
          <a:xfrm>
            <a:off x="7356524" y="5365601"/>
            <a:ext cx="1518069" cy="184666"/>
          </a:xfrm>
          <a:prstGeom prst="rect">
            <a:avLst/>
          </a:prstGeom>
          <a:noFill/>
          <a:ln w="9525">
            <a:noFill/>
            <a:miter lim="800000"/>
            <a:headEnd/>
            <a:tailEnd/>
          </a:ln>
        </p:spPr>
        <p:txBody>
          <a:bodyPr wrap="none" lIns="0" tIns="0" rIns="0" bIns="0">
            <a:prstTxWarp prst="textNoShape">
              <a:avLst/>
            </a:prstTxWarp>
            <a:spAutoFit/>
          </a:bodyPr>
          <a:lstStyle/>
          <a:p>
            <a:r>
              <a:rPr lang="en-US" altLang="ja-JP" sz="1200" dirty="0">
                <a:solidFill>
                  <a:srgbClr val="1E1B18"/>
                </a:solidFill>
                <a:latin typeface="Arial Rounded MT Bold"/>
                <a:ea typeface="+mj-ea"/>
                <a:cs typeface="Arial Rounded MT Bold"/>
              </a:rPr>
              <a:t>e</a:t>
            </a:r>
            <a:r>
              <a:rPr lang="en-US" altLang="ja-JP" sz="1200" baseline="30000" dirty="0">
                <a:solidFill>
                  <a:srgbClr val="1E1B18"/>
                </a:solidFill>
                <a:latin typeface="Arial Rounded MT Bold"/>
                <a:ea typeface="+mj-ea"/>
                <a:cs typeface="Arial Rounded MT Bold"/>
              </a:rPr>
              <a:t>+</a:t>
            </a:r>
            <a:r>
              <a:rPr lang="en-US" altLang="ja-JP" sz="1200" dirty="0">
                <a:solidFill>
                  <a:srgbClr val="1E1B18"/>
                </a:solidFill>
                <a:latin typeface="Arial Rounded MT Bold"/>
                <a:ea typeface="+mj-ea"/>
                <a:cs typeface="Arial Rounded MT Bold"/>
              </a:rPr>
              <a:t> DR (1.1 GeV, 4nC)</a:t>
            </a:r>
            <a:endParaRPr lang="en-US" altLang="ja-JP" sz="1200" dirty="0">
              <a:latin typeface="Arial Rounded MT Bold"/>
              <a:ea typeface="+mj-ea"/>
              <a:cs typeface="Arial Rounded MT Bold"/>
            </a:endParaRPr>
          </a:p>
        </p:txBody>
      </p:sp>
      <p:grpSp>
        <p:nvGrpSpPr>
          <p:cNvPr id="110" name="図形グループ 109"/>
          <p:cNvGrpSpPr>
            <a:grpSpLocks noChangeAspect="1"/>
          </p:cNvGrpSpPr>
          <p:nvPr/>
        </p:nvGrpSpPr>
        <p:grpSpPr>
          <a:xfrm>
            <a:off x="6064399" y="4758169"/>
            <a:ext cx="1545313" cy="1793571"/>
            <a:chOff x="8451561" y="336127"/>
            <a:chExt cx="2799476" cy="3249224"/>
          </a:xfrm>
        </p:grpSpPr>
        <p:grpSp>
          <p:nvGrpSpPr>
            <p:cNvPr id="111" name="図形グループ 6"/>
            <p:cNvGrpSpPr>
              <a:grpSpLocks noChangeAspect="1"/>
            </p:cNvGrpSpPr>
            <p:nvPr/>
          </p:nvGrpSpPr>
          <p:grpSpPr bwMode="auto">
            <a:xfrm>
              <a:off x="8879792" y="336127"/>
              <a:ext cx="1575889" cy="3242222"/>
              <a:chOff x="5892800" y="4778376"/>
              <a:chExt cx="730250" cy="1470024"/>
            </a:xfrm>
          </p:grpSpPr>
          <p:sp>
            <p:nvSpPr>
              <p:cNvPr id="125" name="アーチ 124"/>
              <p:cNvSpPr>
                <a:spLocks/>
              </p:cNvSpPr>
              <p:nvPr/>
            </p:nvSpPr>
            <p:spPr bwMode="auto">
              <a:xfrm rot="16200000">
                <a:off x="5522913" y="5148263"/>
                <a:ext cx="1470024" cy="730250"/>
              </a:xfrm>
              <a:prstGeom prst="blockArc">
                <a:avLst>
                  <a:gd name="adj1" fmla="val 5399138"/>
                  <a:gd name="adj2" fmla="val 16156488"/>
                  <a:gd name="adj3" fmla="val 288"/>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000" dirty="0">
                  <a:solidFill>
                    <a:srgbClr val="400040"/>
                  </a:solidFill>
                  <a:latin typeface="Arial" pitchFamily="-108" charset="0"/>
                  <a:ea typeface="ヒラギノ丸ゴ Pro W4" pitchFamily="-108" charset="-128"/>
                  <a:cs typeface="ヒラギノ丸ゴ Pro W4" pitchFamily="-108" charset="-128"/>
                </a:endParaRPr>
              </a:p>
            </p:txBody>
          </p:sp>
          <p:sp>
            <p:nvSpPr>
              <p:cNvPr id="126" name="アーチ 125"/>
              <p:cNvSpPr>
                <a:spLocks noChangeAspect="1"/>
              </p:cNvSpPr>
              <p:nvPr/>
            </p:nvSpPr>
            <p:spPr bwMode="auto">
              <a:xfrm rot="16200000">
                <a:off x="5890419" y="5155407"/>
                <a:ext cx="735012" cy="730250"/>
              </a:xfrm>
              <a:prstGeom prst="blockArc">
                <a:avLst>
                  <a:gd name="adj1" fmla="val 10800000"/>
                  <a:gd name="adj2" fmla="val 1080000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a:prstTxWarp prst="textNoShape">
                  <a:avLst/>
                </a:prstTxWarp>
              </a:bodyPr>
              <a:lstStyle/>
              <a:p>
                <a:pPr algn="just" defTabSz="3632713">
                  <a:defRPr/>
                </a:pPr>
                <a:endParaRPr lang="ja-JP" altLang="en-US" sz="2000" dirty="0">
                  <a:solidFill>
                    <a:srgbClr val="400040"/>
                  </a:solidFill>
                  <a:latin typeface="Arial" pitchFamily="-108" charset="0"/>
                  <a:ea typeface="ヒラギノ丸ゴ Pro W4" pitchFamily="-108" charset="-128"/>
                  <a:cs typeface="ヒラギノ丸ゴ Pro W4" pitchFamily="-108" charset="-128"/>
                </a:endParaRPr>
              </a:p>
            </p:txBody>
          </p:sp>
        </p:grpSp>
        <p:sp>
          <p:nvSpPr>
            <p:cNvPr id="113" name="円弧 112"/>
            <p:cNvSpPr/>
            <p:nvPr/>
          </p:nvSpPr>
          <p:spPr>
            <a:xfrm flipV="1">
              <a:off x="9784215" y="2436918"/>
              <a:ext cx="575542" cy="1008380"/>
            </a:xfrm>
            <a:prstGeom prst="arc">
              <a:avLst>
                <a:gd name="adj1" fmla="val 16832511"/>
                <a:gd name="adj2" fmla="val 20291915"/>
              </a:avLst>
            </a:prstGeom>
            <a:ln>
              <a:tailEnd type="stealth"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sz="2000"/>
            </a:p>
          </p:txBody>
        </p:sp>
        <p:sp>
          <p:nvSpPr>
            <p:cNvPr id="114" name="円弧 113"/>
            <p:cNvSpPr/>
            <p:nvPr/>
          </p:nvSpPr>
          <p:spPr>
            <a:xfrm flipH="1" flipV="1">
              <a:off x="8962012" y="2436918"/>
              <a:ext cx="657762" cy="1008380"/>
            </a:xfrm>
            <a:prstGeom prst="arc">
              <a:avLst>
                <a:gd name="adj1" fmla="val 16832511"/>
                <a:gd name="adj2" fmla="val 20291915"/>
              </a:avLst>
            </a:prstGeom>
            <a:ln w="25400">
              <a:headEnd type="stealth" w="lg" len="lg"/>
              <a:tailEnd type="none" w="lg" len="lg"/>
            </a:ln>
          </p:spPr>
          <p:style>
            <a:lnRef idx="2">
              <a:schemeClr val="accent1"/>
            </a:lnRef>
            <a:fillRef idx="0">
              <a:schemeClr val="accent1"/>
            </a:fillRef>
            <a:effectRef idx="1">
              <a:schemeClr val="accent1"/>
            </a:effectRef>
            <a:fontRef idx="minor">
              <a:schemeClr val="tx1"/>
            </a:fontRef>
          </p:style>
          <p:txBody>
            <a:bodyPr lIns="99551" tIns="49775" rIns="99551" bIns="49775" anchor="ctr"/>
            <a:lstStyle/>
            <a:p>
              <a:pPr algn="ctr">
                <a:defRPr/>
              </a:pPr>
              <a:endParaRPr lang="ja-JP" altLang="en-US" sz="2000"/>
            </a:p>
          </p:txBody>
        </p:sp>
        <p:sp>
          <p:nvSpPr>
            <p:cNvPr id="115" name="円/楕円 114"/>
            <p:cNvSpPr/>
            <p:nvPr/>
          </p:nvSpPr>
          <p:spPr>
            <a:xfrm>
              <a:off x="10304944" y="1575594"/>
              <a:ext cx="162728"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sz="2000"/>
            </a:p>
          </p:txBody>
        </p:sp>
        <p:sp>
          <p:nvSpPr>
            <p:cNvPr id="116" name="円/楕円 115"/>
            <p:cNvSpPr/>
            <p:nvPr/>
          </p:nvSpPr>
          <p:spPr>
            <a:xfrm>
              <a:off x="9378253" y="1116921"/>
              <a:ext cx="162727" cy="168063"/>
            </a:xfrm>
            <a:prstGeom prst="ellipse">
              <a:avLst/>
            </a:prstGeom>
            <a:solidFill>
              <a:srgbClr val="FF0000"/>
            </a:solidFill>
            <a:ln>
              <a:solidFill>
                <a:srgbClr val="FFFF00"/>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sz="2000"/>
            </a:p>
          </p:txBody>
        </p:sp>
        <p:sp>
          <p:nvSpPr>
            <p:cNvPr id="117" name="円/楕円 116"/>
            <p:cNvSpPr/>
            <p:nvPr/>
          </p:nvSpPr>
          <p:spPr>
            <a:xfrm>
              <a:off x="9785928" y="2671507"/>
              <a:ext cx="162727"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sz="2000"/>
            </a:p>
          </p:txBody>
        </p:sp>
        <p:sp>
          <p:nvSpPr>
            <p:cNvPr id="118" name="円/楕円 117"/>
            <p:cNvSpPr/>
            <p:nvPr/>
          </p:nvSpPr>
          <p:spPr>
            <a:xfrm>
              <a:off x="8893496" y="2268855"/>
              <a:ext cx="162728" cy="168063"/>
            </a:xfrm>
            <a:prstGeom prst="ellipse">
              <a:avLst/>
            </a:prstGeom>
            <a:solidFill>
              <a:srgbClr val="FF0000"/>
            </a:solidFill>
            <a:ln>
              <a:solidFill>
                <a:srgbClr val="0000FF"/>
              </a:solidFill>
            </a:ln>
          </p:spPr>
          <p:style>
            <a:lnRef idx="1">
              <a:schemeClr val="accent1"/>
            </a:lnRef>
            <a:fillRef idx="3">
              <a:schemeClr val="accent1"/>
            </a:fillRef>
            <a:effectRef idx="2">
              <a:schemeClr val="accent1"/>
            </a:effectRef>
            <a:fontRef idx="minor">
              <a:schemeClr val="lt1"/>
            </a:fontRef>
          </p:style>
          <p:txBody>
            <a:bodyPr lIns="99551" tIns="49775" rIns="99551" bIns="49775" anchor="ctr"/>
            <a:lstStyle/>
            <a:p>
              <a:pPr algn="ctr">
                <a:defRPr/>
              </a:pPr>
              <a:endParaRPr lang="ja-JP" altLang="en-US" sz="2000"/>
            </a:p>
          </p:txBody>
        </p:sp>
        <p:sp>
          <p:nvSpPr>
            <p:cNvPr id="119" name="テキスト ボックス 118"/>
            <p:cNvSpPr txBox="1"/>
            <p:nvPr/>
          </p:nvSpPr>
          <p:spPr>
            <a:xfrm>
              <a:off x="9619773" y="1092412"/>
              <a:ext cx="1177330" cy="572402"/>
            </a:xfrm>
            <a:prstGeom prst="rect">
              <a:avLst/>
            </a:prstGeom>
            <a:noFill/>
          </p:spPr>
          <p:txBody>
            <a:bodyPr wrap="none" lIns="99551" tIns="49775" rIns="99551" bIns="49775">
              <a:spAutoFit/>
            </a:bodyPr>
            <a:lstStyle/>
            <a:p>
              <a:pPr>
                <a:defRPr/>
              </a:pPr>
              <a:r>
                <a:rPr lang="en-US" altLang="ja-JP" sz="1400" dirty="0">
                  <a:latin typeface="+mj-ea"/>
                  <a:ea typeface="+mj-ea"/>
                  <a:cs typeface="Osaka" pitchFamily="-111" charset="-128"/>
                </a:rPr>
                <a:t>96ns</a:t>
              </a:r>
              <a:endParaRPr lang="ja-JP" altLang="en-US" sz="1400" dirty="0">
                <a:latin typeface="+mj-ea"/>
                <a:ea typeface="+mj-ea"/>
                <a:cs typeface="Osaka" pitchFamily="-111" charset="-128"/>
              </a:endParaRPr>
            </a:p>
          </p:txBody>
        </p:sp>
        <p:sp>
          <p:nvSpPr>
            <p:cNvPr id="120" name="テキスト ボックス 119"/>
            <p:cNvSpPr txBox="1"/>
            <p:nvPr/>
          </p:nvSpPr>
          <p:spPr>
            <a:xfrm>
              <a:off x="8451561" y="1428539"/>
              <a:ext cx="1549041" cy="572402"/>
            </a:xfrm>
            <a:prstGeom prst="rect">
              <a:avLst/>
            </a:prstGeom>
            <a:noFill/>
          </p:spPr>
          <p:txBody>
            <a:bodyPr wrap="none" lIns="99551" tIns="49775" rIns="99551" bIns="49775">
              <a:spAutoFit/>
            </a:bodyPr>
            <a:lstStyle/>
            <a:p>
              <a:pPr>
                <a:defRPr/>
              </a:pPr>
              <a:r>
                <a:rPr lang="en-US" altLang="ja-JP" sz="1400" dirty="0">
                  <a:latin typeface="+mj-ea"/>
                  <a:ea typeface="+mj-ea"/>
                  <a:cs typeface="Osaka" pitchFamily="-111" charset="-128"/>
                </a:rPr>
                <a:t>&gt;100ns</a:t>
              </a:r>
              <a:endParaRPr lang="ja-JP" altLang="en-US" sz="1400" dirty="0">
                <a:latin typeface="+mj-ea"/>
                <a:ea typeface="+mj-ea"/>
                <a:cs typeface="Osaka" pitchFamily="-111" charset="-128"/>
              </a:endParaRPr>
            </a:p>
          </p:txBody>
        </p:sp>
        <p:sp>
          <p:nvSpPr>
            <p:cNvPr id="121" name="テキスト ボックス 120"/>
            <p:cNvSpPr txBox="1"/>
            <p:nvPr/>
          </p:nvSpPr>
          <p:spPr>
            <a:xfrm>
              <a:off x="9701996" y="2184823"/>
              <a:ext cx="1549041" cy="572402"/>
            </a:xfrm>
            <a:prstGeom prst="rect">
              <a:avLst/>
            </a:prstGeom>
            <a:noFill/>
          </p:spPr>
          <p:txBody>
            <a:bodyPr wrap="none" lIns="99551" tIns="49775" rIns="99551" bIns="49775">
              <a:spAutoFit/>
            </a:bodyPr>
            <a:lstStyle/>
            <a:p>
              <a:pPr>
                <a:defRPr/>
              </a:pPr>
              <a:r>
                <a:rPr lang="en-US" altLang="ja-JP" sz="1400" dirty="0">
                  <a:latin typeface="+mj-ea"/>
                  <a:ea typeface="+mj-ea"/>
                  <a:cs typeface="Osaka" pitchFamily="-111" charset="-128"/>
                </a:rPr>
                <a:t>&gt;100ns</a:t>
              </a:r>
              <a:endParaRPr lang="ja-JP" altLang="en-US" sz="1400" dirty="0">
                <a:latin typeface="+mj-ea"/>
                <a:ea typeface="+mj-ea"/>
                <a:cs typeface="Osaka" pitchFamily="-111" charset="-128"/>
              </a:endParaRPr>
            </a:p>
          </p:txBody>
        </p:sp>
        <p:sp>
          <p:nvSpPr>
            <p:cNvPr id="123" name="テキスト ボックス 122"/>
            <p:cNvSpPr txBox="1"/>
            <p:nvPr/>
          </p:nvSpPr>
          <p:spPr>
            <a:xfrm>
              <a:off x="9044232" y="2484188"/>
              <a:ext cx="1177330" cy="572402"/>
            </a:xfrm>
            <a:prstGeom prst="rect">
              <a:avLst/>
            </a:prstGeom>
            <a:noFill/>
          </p:spPr>
          <p:txBody>
            <a:bodyPr wrap="none" lIns="99551" tIns="49775" rIns="99551" bIns="49775">
              <a:spAutoFit/>
            </a:bodyPr>
            <a:lstStyle/>
            <a:p>
              <a:pPr>
                <a:defRPr/>
              </a:pPr>
              <a:r>
                <a:rPr lang="en-US" altLang="ja-JP" sz="1400" dirty="0">
                  <a:latin typeface="+mj-ea"/>
                  <a:ea typeface="+mj-ea"/>
                  <a:cs typeface="Osaka" pitchFamily="-111" charset="-128"/>
                </a:rPr>
                <a:t>96ns</a:t>
              </a:r>
              <a:endParaRPr lang="ja-JP" altLang="en-US" sz="1400" dirty="0">
                <a:latin typeface="+mj-ea"/>
                <a:ea typeface="+mj-ea"/>
                <a:cs typeface="Osaka" pitchFamily="-111" charset="-128"/>
              </a:endParaRPr>
            </a:p>
          </p:txBody>
        </p:sp>
        <p:sp>
          <p:nvSpPr>
            <p:cNvPr id="124" name="Line 756"/>
            <p:cNvSpPr>
              <a:spLocks noChangeShapeType="1"/>
            </p:cNvSpPr>
            <p:nvPr/>
          </p:nvSpPr>
          <p:spPr bwMode="auto">
            <a:xfrm>
              <a:off x="9085343" y="3585351"/>
              <a:ext cx="116478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sz="2000">
                <a:latin typeface="Times" pitchFamily="-108" charset="0"/>
                <a:ea typeface="Osaka" pitchFamily="-108" charset="-128"/>
                <a:cs typeface="Osaka" pitchFamily="-108" charset="-128"/>
              </a:endParaRPr>
            </a:p>
          </p:txBody>
        </p:sp>
      </p:grpSp>
      <p:sp>
        <p:nvSpPr>
          <p:cNvPr id="52" name="スライド番号プレースホルダ 3"/>
          <p:cNvSpPr txBox="1">
            <a:spLocks/>
          </p:cNvSpPr>
          <p:nvPr/>
        </p:nvSpPr>
        <p:spPr bwMode="auto">
          <a:xfrm>
            <a:off x="5507140" y="6346"/>
            <a:ext cx="4025862" cy="252413"/>
          </a:xfrm>
          <a:prstGeom prst="rect">
            <a:avLst/>
          </a:prstGeom>
          <a:noFill/>
          <a:ln w="9525">
            <a:noFill/>
            <a:miter lim="800000"/>
            <a:headEnd/>
            <a:tailEnd/>
          </a:ln>
          <a:effectLst/>
        </p:spPr>
        <p:txBody>
          <a:bodyPr vert="horz" wrap="square" lIns="99522" tIns="49761" rIns="99522" bIns="49761" numCol="1" anchor="t" anchorCtr="0" compatLnSpc="1">
            <a:prstTxWarp prst="textNoShape">
              <a:avLst/>
            </a:prstTxWarp>
          </a:bodyPr>
          <a:lstStyle/>
          <a:p>
            <a:pPr algn="r">
              <a:defRPr/>
            </a:pPr>
            <a:r>
              <a:rPr lang="en-US" altLang="ja-JP" sz="1300" i="1" dirty="0" smtClean="0">
                <a:solidFill>
                  <a:srgbClr val="000090"/>
                </a:solidFill>
                <a:latin typeface="Arial Rounded MT Bold"/>
                <a:ea typeface="ヒラギノ丸ゴ Pro W4"/>
                <a:cs typeface="ヒラギノ丸ゴ Pro W4"/>
              </a:rPr>
              <a:t>DR timing</a:t>
            </a:r>
            <a:endParaRPr lang="en-US" altLang="ja-JP" sz="1300" i="1" dirty="0">
              <a:solidFill>
                <a:srgbClr val="000090"/>
              </a:solidFill>
              <a:latin typeface="Arial Rounded MT Bold"/>
              <a:ea typeface="ヒラギノ丸ゴ Pro W4"/>
              <a:cs typeface="ヒラギノ丸ゴ Pro W4"/>
            </a:endParaRPr>
          </a:p>
        </p:txBody>
      </p:sp>
    </p:spTree>
    <p:extLst>
      <p:ext uri="{BB962C8B-B14F-4D97-AF65-F5344CB8AC3E}">
        <p14:creationId xmlns:p14="http://schemas.microsoft.com/office/powerpoint/2010/main" val="92038093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5100" y="385763"/>
            <a:ext cx="10358438" cy="541337"/>
          </a:xfrm>
        </p:spPr>
        <p:txBody>
          <a:bodyPr/>
          <a:lstStyle/>
          <a:p>
            <a:r>
              <a:rPr kumimoji="1" lang="en-US" altLang="ja-JP" dirty="0" smtClean="0"/>
              <a:t>Memo </a:t>
            </a:r>
            <a:r>
              <a:rPr kumimoji="1" lang="en-US" altLang="ja-JP" sz="2800" dirty="0" smtClean="0"/>
              <a:t>from Oct.6.2016</a:t>
            </a:r>
            <a:r>
              <a:rPr kumimoji="1" lang="en-US" altLang="ja-JP" dirty="0" smtClean="0"/>
              <a:t> </a:t>
            </a:r>
            <a:endParaRPr kumimoji="1" lang="ja-JP" altLang="en-US" dirty="0"/>
          </a:p>
        </p:txBody>
      </p:sp>
      <p:sp>
        <p:nvSpPr>
          <p:cNvPr id="3" name="コンテンツ プレースホルダー 2"/>
          <p:cNvSpPr>
            <a:spLocks noGrp="1"/>
          </p:cNvSpPr>
          <p:nvPr>
            <p:ph idx="1"/>
          </p:nvPr>
        </p:nvSpPr>
        <p:spPr>
          <a:xfrm>
            <a:off x="163513" y="927100"/>
            <a:ext cx="10525125" cy="6332538"/>
          </a:xfrm>
        </p:spPr>
        <p:txBody>
          <a:bodyPr/>
          <a:lstStyle/>
          <a:p>
            <a:r>
              <a:rPr lang="en-US" altLang="ja-JP" sz="1800" dirty="0"/>
              <a:t>32k </a:t>
            </a:r>
            <a:r>
              <a:rPr lang="ja-JP" altLang="en-US" sz="1800" dirty="0"/>
              <a:t>周 </a:t>
            </a:r>
            <a:r>
              <a:rPr lang="en-US" altLang="ja-JP" sz="1800" dirty="0"/>
              <a:t>14ms </a:t>
            </a:r>
            <a:r>
              <a:rPr lang="ja-JP" altLang="en-US" sz="1800" dirty="0"/>
              <a:t>分記録</a:t>
            </a:r>
          </a:p>
          <a:p>
            <a:r>
              <a:rPr lang="ja-JP" altLang="en-US" sz="1800" dirty="0"/>
              <a:t>読み出しは </a:t>
            </a:r>
            <a:r>
              <a:rPr lang="en-US" altLang="ja-JP" sz="1800" dirty="0"/>
              <a:t>12 </a:t>
            </a:r>
            <a:r>
              <a:rPr lang="ja-JP" altLang="en-US" sz="1800" dirty="0"/>
              <a:t>枚で </a:t>
            </a:r>
            <a:r>
              <a:rPr lang="en-US" altLang="ja-JP" sz="1800" dirty="0"/>
              <a:t>0.5</a:t>
            </a:r>
            <a:r>
              <a:rPr lang="ja-JP" altLang="en-US" sz="1800" dirty="0"/>
              <a:t>秒</a:t>
            </a:r>
          </a:p>
          <a:p>
            <a:r>
              <a:rPr lang="en-US" altLang="ja-JP" sz="1800" dirty="0"/>
              <a:t>2ns </a:t>
            </a:r>
            <a:r>
              <a:rPr lang="ja-JP" altLang="en-US" sz="1800" dirty="0"/>
              <a:t>または </a:t>
            </a:r>
            <a:r>
              <a:rPr lang="en-US" altLang="ja-JP" sz="1800" dirty="0"/>
              <a:t>4ns step</a:t>
            </a:r>
          </a:p>
          <a:p>
            <a:r>
              <a:rPr lang="en-US" altLang="ja-JP" sz="1800" dirty="0"/>
              <a:t>Bunch </a:t>
            </a:r>
            <a:r>
              <a:rPr lang="ja-JP" altLang="en-US" sz="1800" dirty="0"/>
              <a:t>同期信号、入射 </a:t>
            </a:r>
            <a:r>
              <a:rPr lang="en-US" altLang="ja-JP" sz="1800" dirty="0"/>
              <a:t>Kicker </a:t>
            </a:r>
            <a:r>
              <a:rPr lang="ja-JP" altLang="en-US" sz="1800" dirty="0"/>
              <a:t>を打ってから </a:t>
            </a:r>
            <a:r>
              <a:rPr lang="en-US" altLang="ja-JP" sz="1800" dirty="0"/>
              <a:t>Revolution </a:t>
            </a:r>
            <a:r>
              <a:rPr lang="ja-JP" altLang="en-US" sz="1800" dirty="0"/>
              <a:t>で </a:t>
            </a:r>
            <a:r>
              <a:rPr lang="en-US" altLang="ja-JP" sz="1800" dirty="0"/>
              <a:t>Timing </a:t>
            </a:r>
            <a:r>
              <a:rPr lang="ja-JP" altLang="en-US" sz="1800" dirty="0"/>
              <a:t>を打ち続ける</a:t>
            </a:r>
          </a:p>
          <a:p>
            <a:pPr lvl="1"/>
            <a:r>
              <a:rPr lang="en-US" altLang="ja-JP" sz="1600" dirty="0" smtClean="0"/>
              <a:t>20</a:t>
            </a:r>
            <a:r>
              <a:rPr lang="en-US" altLang="ja-JP" sz="1600" dirty="0"/>
              <a:t>% </a:t>
            </a:r>
            <a:r>
              <a:rPr lang="ja-JP" altLang="en-US" sz="1600" dirty="0"/>
              <a:t>の </a:t>
            </a:r>
            <a:r>
              <a:rPr lang="en-US" altLang="ja-JP" sz="1600" dirty="0"/>
              <a:t>Duty </a:t>
            </a:r>
            <a:r>
              <a:rPr lang="ja-JP" altLang="en-US" sz="1600" dirty="0"/>
              <a:t>比、</a:t>
            </a:r>
            <a:r>
              <a:rPr lang="en-US" altLang="ja-JP" sz="1600" dirty="0"/>
              <a:t>TTL</a:t>
            </a:r>
          </a:p>
          <a:p>
            <a:pPr lvl="1"/>
            <a:r>
              <a:rPr lang="ja-JP" altLang="en-US" sz="1600" dirty="0" smtClean="0"/>
              <a:t>入射 </a:t>
            </a:r>
            <a:r>
              <a:rPr lang="en-US" altLang="ja-JP" sz="1600" dirty="0"/>
              <a:t>Kicker </a:t>
            </a:r>
            <a:r>
              <a:rPr lang="ja-JP" altLang="en-US" sz="1600" dirty="0"/>
              <a:t>が打ったらそれに同期する、つまり </a:t>
            </a:r>
            <a:r>
              <a:rPr lang="en-US" altLang="ja-JP" sz="1600" dirty="0"/>
              <a:t>2 pulse </a:t>
            </a:r>
            <a:r>
              <a:rPr lang="ja-JP" altLang="en-US" sz="1600" dirty="0"/>
              <a:t>溜めたときには、最初の </a:t>
            </a:r>
            <a:r>
              <a:rPr lang="en-US" altLang="ja-JP" sz="1600" dirty="0"/>
              <a:t>pulse </a:t>
            </a:r>
            <a:r>
              <a:rPr lang="ja-JP" altLang="en-US" sz="1600" dirty="0"/>
              <a:t>は</a:t>
            </a:r>
            <a:r>
              <a:rPr lang="ja-JP" altLang="en-US" sz="1600" dirty="0" smtClean="0"/>
              <a:t>無視</a:t>
            </a:r>
            <a:endParaRPr lang="en-US" altLang="ja-JP" sz="1600" dirty="0" smtClean="0"/>
          </a:p>
          <a:p>
            <a:pPr lvl="2"/>
            <a:r>
              <a:rPr lang="en-US" altLang="ja-JP" sz="1400" dirty="0" smtClean="0"/>
              <a:t>???</a:t>
            </a:r>
            <a:endParaRPr lang="ja-JP" altLang="en-US" sz="1400" dirty="0"/>
          </a:p>
          <a:p>
            <a:r>
              <a:rPr lang="en-US" altLang="ja-JP" sz="1800" dirty="0"/>
              <a:t>Start </a:t>
            </a:r>
            <a:r>
              <a:rPr lang="ja-JP" altLang="en-US" sz="1800" dirty="0"/>
              <a:t>信号、入射 </a:t>
            </a:r>
            <a:r>
              <a:rPr lang="en-US" altLang="ja-JP" sz="1800" dirty="0"/>
              <a:t>Kicker </a:t>
            </a:r>
            <a:r>
              <a:rPr lang="ja-JP" altLang="en-US" sz="1800" dirty="0"/>
              <a:t>から、</a:t>
            </a:r>
            <a:r>
              <a:rPr lang="en-US" altLang="ja-JP" sz="1800" dirty="0"/>
              <a:t>(NIM)/TTL</a:t>
            </a:r>
          </a:p>
          <a:p>
            <a:r>
              <a:rPr lang="ja-JP" altLang="en-US" sz="1800" dirty="0"/>
              <a:t>さらに </a:t>
            </a:r>
            <a:r>
              <a:rPr lang="en-US" altLang="ja-JP" sz="1800" dirty="0"/>
              <a:t>Revolution </a:t>
            </a:r>
            <a:r>
              <a:rPr lang="ja-JP" altLang="en-US" sz="1800" dirty="0"/>
              <a:t>を一ヶ所 </a:t>
            </a:r>
            <a:r>
              <a:rPr lang="en-US" altLang="ja-JP" sz="1800" dirty="0"/>
              <a:t>2 </a:t>
            </a:r>
            <a:r>
              <a:rPr lang="ja-JP" altLang="en-US" sz="1800" dirty="0"/>
              <a:t>種類</a:t>
            </a:r>
          </a:p>
          <a:p>
            <a:pPr lvl="1"/>
            <a:r>
              <a:rPr lang="ja-JP" altLang="en-US" sz="1600" dirty="0" smtClean="0"/>
              <a:t>一つ</a:t>
            </a:r>
            <a:r>
              <a:rPr lang="ja-JP" altLang="en-US" sz="1600" dirty="0"/>
              <a:t>は </a:t>
            </a:r>
            <a:r>
              <a:rPr lang="en-US" altLang="ja-JP" sz="1600" dirty="0"/>
              <a:t>MR RF </a:t>
            </a:r>
            <a:r>
              <a:rPr lang="ja-JP" altLang="en-US" sz="1600" dirty="0"/>
              <a:t>から作った </a:t>
            </a:r>
            <a:r>
              <a:rPr lang="en-US" altLang="ja-JP" sz="1600" dirty="0"/>
              <a:t>DR Revolution </a:t>
            </a:r>
            <a:r>
              <a:rPr lang="ja-JP" altLang="en-US" sz="1600" dirty="0"/>
              <a:t>と </a:t>
            </a:r>
            <a:r>
              <a:rPr lang="en-US" altLang="ja-JP" sz="1600" dirty="0"/>
              <a:t>DR RF </a:t>
            </a:r>
            <a:r>
              <a:rPr lang="ja-JP" altLang="en-US" sz="1600" dirty="0"/>
              <a:t>から作った </a:t>
            </a:r>
            <a:r>
              <a:rPr lang="en-US" altLang="ja-JP" sz="1600" dirty="0"/>
              <a:t>DR Revolution </a:t>
            </a:r>
            <a:r>
              <a:rPr lang="ja-JP" altLang="en-US" sz="1600" dirty="0"/>
              <a:t>の </a:t>
            </a:r>
            <a:r>
              <a:rPr lang="en-US" altLang="ja-JP" sz="1600" dirty="0"/>
              <a:t>2 </a:t>
            </a:r>
            <a:r>
              <a:rPr lang="ja-JP" altLang="en-US" sz="1600" dirty="0"/>
              <a:t>つ</a:t>
            </a:r>
          </a:p>
          <a:p>
            <a:pPr lvl="1"/>
            <a:r>
              <a:rPr lang="ja-JP" altLang="en-US" sz="1600" dirty="0" smtClean="0"/>
              <a:t>入</a:t>
            </a:r>
            <a:r>
              <a:rPr lang="ja-JP" altLang="en-US" sz="1600" dirty="0"/>
              <a:t>出射 </a:t>
            </a:r>
            <a:r>
              <a:rPr lang="en-US" altLang="ja-JP" sz="1600" dirty="0"/>
              <a:t>Kicker / BPM EVR </a:t>
            </a:r>
            <a:r>
              <a:rPr lang="ja-JP" altLang="en-US" sz="1600" dirty="0"/>
              <a:t>で一方の </a:t>
            </a:r>
            <a:r>
              <a:rPr lang="en-US" altLang="ja-JP" sz="1600" dirty="0"/>
              <a:t>Revolution </a:t>
            </a:r>
            <a:r>
              <a:rPr lang="ja-JP" altLang="en-US" sz="1600" dirty="0"/>
              <a:t>を作れば</a:t>
            </a:r>
            <a:r>
              <a:rPr lang="ja-JP" altLang="en-US" sz="1600" dirty="0" smtClean="0"/>
              <a:t>良い</a:t>
            </a:r>
            <a:endParaRPr lang="en-US" altLang="ja-JP" sz="1600" dirty="0" smtClean="0"/>
          </a:p>
          <a:p>
            <a:pPr lvl="1"/>
            <a:r>
              <a:rPr lang="en-US" altLang="ja-JP" sz="1600" dirty="0"/>
              <a:t>15 slot VME64x x2</a:t>
            </a:r>
            <a:r>
              <a:rPr lang="ja-JP" altLang="en-US" sz="1600" dirty="0"/>
              <a:t>箱</a:t>
            </a:r>
            <a:endParaRPr kumimoji="1" lang="en-US" altLang="ja-JP" sz="1600" dirty="0"/>
          </a:p>
          <a:p>
            <a:r>
              <a:rPr lang="en-US" altLang="ja-JP" sz="1800" dirty="0"/>
              <a:t>Dispersion </a:t>
            </a:r>
            <a:r>
              <a:rPr lang="ja-JP" altLang="en-US" sz="1800" dirty="0"/>
              <a:t>測定のために </a:t>
            </a:r>
            <a:r>
              <a:rPr lang="en-US" altLang="ja-JP" sz="1800" dirty="0"/>
              <a:t>509 MHz </a:t>
            </a:r>
            <a:r>
              <a:rPr lang="ja-JP" altLang="en-US" sz="1800" dirty="0"/>
              <a:t>を振る</a:t>
            </a:r>
          </a:p>
          <a:p>
            <a:pPr lvl="1"/>
            <a:r>
              <a:rPr lang="en-US" altLang="ja-JP" sz="1600" dirty="0" smtClean="0"/>
              <a:t>+</a:t>
            </a:r>
            <a:r>
              <a:rPr lang="en-US" altLang="ja-JP" sz="1600" dirty="0"/>
              <a:t>/- 50kHz </a:t>
            </a:r>
          </a:p>
          <a:p>
            <a:r>
              <a:rPr lang="ja-JP" altLang="en-US" sz="1800" dirty="0"/>
              <a:t>そのため、</a:t>
            </a:r>
            <a:r>
              <a:rPr lang="en-US" altLang="ja-JP" sz="1800" dirty="0"/>
              <a:t>Linac </a:t>
            </a:r>
            <a:r>
              <a:rPr lang="ja-JP" altLang="en-US" sz="1800" dirty="0"/>
              <a:t>同期の </a:t>
            </a:r>
            <a:r>
              <a:rPr lang="en-US" altLang="ja-JP" sz="1800" dirty="0"/>
              <a:t>509 MHz/Revolution </a:t>
            </a:r>
            <a:r>
              <a:rPr lang="ja-JP" altLang="en-US" sz="1800" dirty="0"/>
              <a:t>は使えない</a:t>
            </a:r>
          </a:p>
          <a:p>
            <a:r>
              <a:rPr lang="ja-JP" altLang="en-US" sz="1800" dirty="0"/>
              <a:t>おそらく </a:t>
            </a:r>
            <a:r>
              <a:rPr lang="en-US" altLang="ja-JP" sz="1800" dirty="0"/>
              <a:t>Main event system </a:t>
            </a:r>
            <a:r>
              <a:rPr lang="ja-JP" altLang="en-US" sz="1800" dirty="0"/>
              <a:t>とは切り離した </a:t>
            </a:r>
          </a:p>
          <a:p>
            <a:pPr lvl="1"/>
            <a:r>
              <a:rPr lang="en-US" altLang="ja-JP" sz="1600" dirty="0" smtClean="0"/>
              <a:t>Event </a:t>
            </a:r>
            <a:r>
              <a:rPr lang="en-US" altLang="ja-JP" sz="1600" dirty="0"/>
              <a:t>system </a:t>
            </a:r>
            <a:r>
              <a:rPr lang="ja-JP" altLang="en-US" sz="1600" dirty="0"/>
              <a:t>または新規開発信号分配 </a:t>
            </a:r>
            <a:r>
              <a:rPr lang="en-US" altLang="ja-JP" sz="1600" dirty="0"/>
              <a:t>System </a:t>
            </a:r>
            <a:r>
              <a:rPr lang="ja-JP" altLang="en-US" sz="1600" dirty="0"/>
              <a:t>が必要</a:t>
            </a:r>
          </a:p>
          <a:p>
            <a:r>
              <a:rPr lang="en-US" altLang="ja-JP" sz="1800" dirty="0"/>
              <a:t>Dispersion </a:t>
            </a:r>
            <a:r>
              <a:rPr lang="ja-JP" altLang="en-US" sz="1800" dirty="0"/>
              <a:t>測定後に出射 </a:t>
            </a:r>
            <a:r>
              <a:rPr lang="en-US" altLang="ja-JP" sz="1800" dirty="0"/>
              <a:t>Kicker </a:t>
            </a:r>
            <a:r>
              <a:rPr lang="ja-JP" altLang="en-US" sz="1800" dirty="0"/>
              <a:t>を同期できるか不明</a:t>
            </a:r>
          </a:p>
          <a:p>
            <a:pPr lvl="1"/>
            <a:r>
              <a:rPr lang="ja-JP" altLang="en-US" sz="1600" dirty="0" smtClean="0"/>
              <a:t>その</a:t>
            </a:r>
            <a:r>
              <a:rPr lang="ja-JP" altLang="en-US" sz="1600" dirty="0"/>
              <a:t>場合はその独立 </a:t>
            </a:r>
            <a:r>
              <a:rPr lang="en-US" altLang="ja-JP" sz="1600" dirty="0"/>
              <a:t>Event System </a:t>
            </a:r>
            <a:r>
              <a:rPr lang="ja-JP" altLang="en-US" sz="1600" dirty="0"/>
              <a:t>側が出射 </a:t>
            </a:r>
            <a:r>
              <a:rPr lang="en-US" altLang="ja-JP" sz="1600" dirty="0"/>
              <a:t>Kicker </a:t>
            </a:r>
            <a:r>
              <a:rPr lang="ja-JP" altLang="en-US" sz="1600" dirty="0"/>
              <a:t>を打つ</a:t>
            </a:r>
          </a:p>
          <a:p>
            <a:pPr lvl="1"/>
            <a:r>
              <a:rPr lang="en-US" altLang="ja-JP" sz="1600" dirty="0" smtClean="0"/>
              <a:t>Kicker </a:t>
            </a:r>
            <a:r>
              <a:rPr lang="ja-JP" altLang="en-US" sz="1600" dirty="0"/>
              <a:t>側は 親 </a:t>
            </a:r>
            <a:r>
              <a:rPr lang="en-US" altLang="ja-JP" sz="1600" dirty="0"/>
              <a:t>Event system </a:t>
            </a:r>
            <a:r>
              <a:rPr lang="ja-JP" altLang="en-US" sz="1600" dirty="0"/>
              <a:t>と独立 </a:t>
            </a:r>
            <a:r>
              <a:rPr lang="en-US" altLang="ja-JP" sz="1600" dirty="0"/>
              <a:t>Event system </a:t>
            </a:r>
            <a:r>
              <a:rPr lang="ja-JP" altLang="en-US" sz="1600" dirty="0"/>
              <a:t>の双方から </a:t>
            </a:r>
            <a:r>
              <a:rPr lang="en-US" altLang="ja-JP" sz="1600" dirty="0"/>
              <a:t>Kicker signal </a:t>
            </a:r>
            <a:r>
              <a:rPr lang="ja-JP" altLang="en-US" sz="1600" dirty="0"/>
              <a:t>を受ければ良い</a:t>
            </a:r>
          </a:p>
          <a:p>
            <a:endParaRPr kumimoji="1" lang="ja-JP" altLang="en-US" sz="1800"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3</a:t>
            </a:fld>
            <a:endParaRPr lang="en-US" altLang="ja-JP" dirty="0"/>
          </a:p>
        </p:txBody>
      </p:sp>
    </p:spTree>
    <p:extLst>
      <p:ext uri="{BB962C8B-B14F-4D97-AF65-F5344CB8AC3E}">
        <p14:creationId xmlns:p14="http://schemas.microsoft.com/office/powerpoint/2010/main" val="3722386313"/>
      </p:ext>
    </p:extLst>
  </p:cSld>
  <p:clrMapOvr>
    <a:masterClrMapping/>
  </p:clrMapOvr>
  <p:transition xmlns:p14="http://schemas.microsoft.com/office/powerpoint/2010/mai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Distributed bus and multiplexed counters</a:t>
            </a:r>
            <a:endParaRPr kumimoji="1" lang="ja-JP" altLang="en-US" dirty="0"/>
          </a:p>
        </p:txBody>
      </p:sp>
      <p:sp>
        <p:nvSpPr>
          <p:cNvPr id="3" name="コンテンツ プレースホルダー 2"/>
          <p:cNvSpPr>
            <a:spLocks noGrp="1"/>
          </p:cNvSpPr>
          <p:nvPr>
            <p:ph idx="1"/>
          </p:nvPr>
        </p:nvSpPr>
        <p:spPr/>
        <p:txBody>
          <a:bodyPr/>
          <a:lstStyle/>
          <a:p>
            <a:r>
              <a:rPr lang="en-US" altLang="ja-JP" sz="2400" dirty="0"/>
              <a:t>The distributed bus allows transmission of eight simultaneous signals with the event clock rate time resolution (10 ns at 100 MHz event clock rate). The source for distributed bus signals may come from an external source or the signals may be generated with programmable multiplexed counters (MXC) inside the event generator. </a:t>
            </a:r>
            <a:r>
              <a:rPr lang="en-US" altLang="ja-JP" sz="2400" dirty="0" smtClean="0"/>
              <a:t/>
            </a:r>
            <a:br>
              <a:rPr lang="en-US" altLang="ja-JP" sz="2400" dirty="0" smtClean="0"/>
            </a:br>
            <a:r>
              <a:rPr lang="en-US" altLang="ja-JP" sz="2400" dirty="0" smtClean="0"/>
              <a:t>The </a:t>
            </a:r>
            <a:r>
              <a:rPr lang="en-US" altLang="ja-JP" sz="2400" dirty="0"/>
              <a:t>distributed bus signals </a:t>
            </a:r>
            <a:r>
              <a:rPr lang="en-US" altLang="ja-JP" sz="2400" dirty="0" smtClean="0"/>
              <a:t/>
            </a:r>
            <a:br>
              <a:rPr lang="en-US" altLang="ja-JP" sz="2400" dirty="0" smtClean="0"/>
            </a:br>
            <a:r>
              <a:rPr lang="en-US" altLang="ja-JP" sz="2400" dirty="0" smtClean="0"/>
              <a:t>may </a:t>
            </a:r>
            <a:r>
              <a:rPr lang="en-US" altLang="ja-JP" sz="2400" dirty="0"/>
              <a:t>be programmed to be </a:t>
            </a:r>
            <a:r>
              <a:rPr lang="en-US" altLang="ja-JP" sz="2400" dirty="0" smtClean="0"/>
              <a:t/>
            </a:r>
            <a:br>
              <a:rPr lang="en-US" altLang="ja-JP" sz="2400" dirty="0" smtClean="0"/>
            </a:br>
            <a:r>
              <a:rPr lang="en-US" altLang="ja-JP" sz="2400" dirty="0" smtClean="0"/>
              <a:t>available </a:t>
            </a:r>
            <a:r>
              <a:rPr lang="en-US" altLang="ja-JP" sz="2400" dirty="0"/>
              <a:t>as hardware outputs </a:t>
            </a:r>
            <a:r>
              <a:rPr lang="en-US" altLang="ja-JP" sz="2400" dirty="0" smtClean="0"/>
              <a:t/>
            </a:r>
            <a:br>
              <a:rPr lang="en-US" altLang="ja-JP" sz="2400" dirty="0" smtClean="0"/>
            </a:br>
            <a:r>
              <a:rPr lang="en-US" altLang="ja-JP" sz="2400" dirty="0" smtClean="0"/>
              <a:t>on </a:t>
            </a:r>
            <a:r>
              <a:rPr lang="en-US" altLang="ja-JP" sz="2400" dirty="0"/>
              <a:t>the event receiver.</a:t>
            </a:r>
          </a:p>
          <a:p>
            <a:endParaRPr kumimoji="1" lang="ja-JP" altLang="en-US" sz="2400"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4</a:t>
            </a:fld>
            <a:endParaRPr lang="en-US" altLang="ja-JP" dirty="0"/>
          </a:p>
        </p:txBody>
      </p:sp>
      <p:pic>
        <p:nvPicPr>
          <p:cNvPr id="5" name="図 4" descr="Screen Shot 2016-10-27 at 2.56.0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44791" y="3057526"/>
            <a:ext cx="5343847" cy="4197349"/>
          </a:xfrm>
          <a:prstGeom prst="rect">
            <a:avLst/>
          </a:prstGeom>
        </p:spPr>
      </p:pic>
      <p:pic>
        <p:nvPicPr>
          <p:cNvPr id="6" name="図 5" descr="Screen Shot 2016-10-27 at 3.00.12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560" y="5270500"/>
            <a:ext cx="4740377" cy="1689100"/>
          </a:xfrm>
          <a:prstGeom prst="rect">
            <a:avLst/>
          </a:prstGeom>
        </p:spPr>
      </p:pic>
    </p:spTree>
    <p:extLst>
      <p:ext uri="{BB962C8B-B14F-4D97-AF65-F5344CB8AC3E}">
        <p14:creationId xmlns:p14="http://schemas.microsoft.com/office/powerpoint/2010/main" val="508073353"/>
      </p:ext>
    </p:extLst>
  </p:cSld>
  <p:clrMapOvr>
    <a:masterClrMapping/>
  </p:clrMapOvr>
  <p:transition xmlns:p14="http://schemas.microsoft.com/office/powerpoint/2010/mai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5100" y="385763"/>
            <a:ext cx="5948755" cy="714375"/>
          </a:xfrm>
        </p:spPr>
        <p:txBody>
          <a:bodyPr/>
          <a:lstStyle/>
          <a:p>
            <a:r>
              <a:rPr kumimoji="1" lang="en-US" altLang="ja-JP" dirty="0" smtClean="0"/>
              <a:t>MXC and Sequencer</a:t>
            </a:r>
            <a:endParaRPr kumimoji="1" lang="ja-JP" altLang="en-US" dirty="0"/>
          </a:p>
        </p:txBody>
      </p:sp>
      <p:sp>
        <p:nvSpPr>
          <p:cNvPr id="3" name="コンテンツ プレースホルダー 2"/>
          <p:cNvSpPr>
            <a:spLocks noGrp="1"/>
          </p:cNvSpPr>
          <p:nvPr>
            <p:ph idx="1"/>
          </p:nvPr>
        </p:nvSpPr>
        <p:spPr>
          <a:xfrm>
            <a:off x="163513" y="1100138"/>
            <a:ext cx="6110287" cy="6159500"/>
          </a:xfrm>
        </p:spPr>
        <p:txBody>
          <a:bodyPr/>
          <a:lstStyle/>
          <a:p>
            <a:pPr marL="50400" indent="-266400"/>
            <a:r>
              <a:rPr lang="en-US" altLang="ja-JP" sz="2000" dirty="0"/>
              <a:t>The end sequence code 0x7f resets the sequencer RAM table address and timestamp register and depending on configuration bits, disables the sequencer (single sequence, </a:t>
            </a:r>
            <a:r>
              <a:rPr lang="en-US" altLang="ja-JP" sz="2000" dirty="0" err="1"/>
              <a:t>SQxSNG</a:t>
            </a:r>
            <a:r>
              <a:rPr lang="en-US" altLang="ja-JP" sz="2000" dirty="0"/>
              <a:t>=1) or restarts the sequence either immediately (recycle sequence, </a:t>
            </a:r>
            <a:r>
              <a:rPr lang="en-US" altLang="ja-JP" sz="2000" dirty="0" err="1"/>
              <a:t>SQxREC</a:t>
            </a:r>
            <a:r>
              <a:rPr lang="en-US" altLang="ja-JP" sz="2000" dirty="0"/>
              <a:t>=1) or waits for a new trigger (</a:t>
            </a:r>
            <a:r>
              <a:rPr lang="en-US" altLang="ja-JP" sz="2000" dirty="0" err="1"/>
              <a:t>SQxREC</a:t>
            </a:r>
            <a:r>
              <a:rPr lang="en-US" altLang="ja-JP" sz="2000" dirty="0"/>
              <a:t>=0).</a:t>
            </a:r>
          </a:p>
          <a:p>
            <a:pPr marL="50400" indent="-266400"/>
            <a:endParaRPr kumimoji="1" lang="ja-JP" altLang="en-US" sz="2000"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5</a:t>
            </a:fld>
            <a:endParaRPr lang="en-US" altLang="ja-JP" dirty="0"/>
          </a:p>
        </p:txBody>
      </p:sp>
      <p:pic>
        <p:nvPicPr>
          <p:cNvPr id="6" name="図 5" descr="Screen Shot 2016-10-27 at 3.02.26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3855" y="0"/>
            <a:ext cx="4574783" cy="7562850"/>
          </a:xfrm>
          <a:prstGeom prst="rect">
            <a:avLst/>
          </a:prstGeom>
        </p:spPr>
      </p:pic>
      <p:pic>
        <p:nvPicPr>
          <p:cNvPr id="7" name="図 6" descr="Screen Shot 2016-10-27 at 3.12.32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400" y="3321735"/>
            <a:ext cx="5435600" cy="3933140"/>
          </a:xfrm>
          <a:prstGeom prst="rect">
            <a:avLst/>
          </a:prstGeom>
        </p:spPr>
      </p:pic>
    </p:spTree>
    <p:extLst>
      <p:ext uri="{BB962C8B-B14F-4D97-AF65-F5344CB8AC3E}">
        <p14:creationId xmlns:p14="http://schemas.microsoft.com/office/powerpoint/2010/main" val="1177923902"/>
      </p:ext>
    </p:extLst>
  </p:cSld>
  <p:clrMapOvr>
    <a:masterClrMapping/>
  </p:clrMapOvr>
  <p:transition xmlns:p14="http://schemas.microsoft.com/office/powerpoint/2010/mai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6</a:t>
            </a:fld>
            <a:endParaRPr lang="en-US" altLang="ja-JP" dirty="0"/>
          </a:p>
        </p:txBody>
      </p:sp>
      <p:pic>
        <p:nvPicPr>
          <p:cNvPr id="6" name="図 5" descr="Screen Shot 2016-10-27 at 3.54.03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3754" y="1257301"/>
            <a:ext cx="10134884" cy="5997574"/>
          </a:xfrm>
          <a:prstGeom prst="rect">
            <a:avLst/>
          </a:prstGeom>
        </p:spPr>
      </p:pic>
    </p:spTree>
    <p:extLst>
      <p:ext uri="{BB962C8B-B14F-4D97-AF65-F5344CB8AC3E}">
        <p14:creationId xmlns:p14="http://schemas.microsoft.com/office/powerpoint/2010/main" val="2470928713"/>
      </p:ext>
    </p:extLst>
  </p:cSld>
  <p:clrMapOvr>
    <a:masterClrMapping/>
  </p:clrMapOvr>
  <p:transition xmlns:p14="http://schemas.microsoft.com/office/powerpoint/2010/mai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図形グループ 70"/>
          <p:cNvGrpSpPr/>
          <p:nvPr/>
        </p:nvGrpSpPr>
        <p:grpSpPr>
          <a:xfrm>
            <a:off x="4053157" y="552938"/>
            <a:ext cx="6578597" cy="6873389"/>
            <a:chOff x="3659453" y="641836"/>
            <a:chExt cx="6578598" cy="6873389"/>
          </a:xfrm>
        </p:grpSpPr>
        <p:sp>
          <p:nvSpPr>
            <p:cNvPr id="88" name="ドーナツ 87"/>
            <p:cNvSpPr>
              <a:spLocks noChangeAspect="1"/>
            </p:cNvSpPr>
            <p:nvPr/>
          </p:nvSpPr>
          <p:spPr bwMode="auto">
            <a:xfrm rot="16200000">
              <a:off x="6360315" y="3868470"/>
              <a:ext cx="811213" cy="634999"/>
            </a:xfrm>
            <a:prstGeom prst="donut">
              <a:avLst>
                <a:gd name="adj"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130">
                <a:defRPr/>
              </a:pPr>
              <a:endParaRPr lang="ja-JP" altLang="en-US" sz="2800" dirty="0">
                <a:solidFill>
                  <a:srgbClr val="400040"/>
                </a:solidFill>
                <a:latin typeface="Arial Rounded MT Bold"/>
                <a:ea typeface="ヒラギノ丸ゴ Pro W4" pitchFamily="-108" charset="-128"/>
                <a:cs typeface="ヒラギノ丸ゴ Pro W4" pitchFamily="-108" charset="-128"/>
              </a:endParaRPr>
            </a:p>
          </p:txBody>
        </p:sp>
        <p:sp>
          <p:nvSpPr>
            <p:cNvPr id="67" name="アーチ 66"/>
            <p:cNvSpPr>
              <a:spLocks noChangeAspect="1"/>
            </p:cNvSpPr>
            <p:nvPr/>
          </p:nvSpPr>
          <p:spPr bwMode="auto">
            <a:xfrm rot="16200000">
              <a:off x="3747291" y="2524125"/>
              <a:ext cx="812800" cy="787400"/>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130">
                <a:defRPr/>
              </a:pPr>
              <a:endParaRPr lang="ja-JP" altLang="en-US" sz="2800" dirty="0">
                <a:solidFill>
                  <a:srgbClr val="400040"/>
                </a:solidFill>
                <a:latin typeface="Arial Rounded MT Bold"/>
                <a:ea typeface="ヒラギノ丸ゴ Pro W4" pitchFamily="-108" charset="-128"/>
                <a:cs typeface="ヒラギノ丸ゴ Pro W4" pitchFamily="-108" charset="-128"/>
              </a:endParaRPr>
            </a:p>
          </p:txBody>
        </p:sp>
        <p:sp>
          <p:nvSpPr>
            <p:cNvPr id="89" name="アーチ 88"/>
            <p:cNvSpPr>
              <a:spLocks noChangeAspect="1"/>
            </p:cNvSpPr>
            <p:nvPr/>
          </p:nvSpPr>
          <p:spPr bwMode="auto">
            <a:xfrm rot="16200000">
              <a:off x="3911596" y="3796507"/>
              <a:ext cx="811213" cy="787400"/>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130">
                <a:defRPr/>
              </a:pPr>
              <a:endParaRPr lang="ja-JP" altLang="en-US" sz="2800" dirty="0">
                <a:solidFill>
                  <a:srgbClr val="400040"/>
                </a:solidFill>
                <a:latin typeface="Arial Rounded MT Bold"/>
                <a:ea typeface="ヒラギノ丸ゴ Pro W4" pitchFamily="-108" charset="-128"/>
                <a:cs typeface="ヒラギノ丸ゴ Pro W4" pitchFamily="-108" charset="-128"/>
              </a:endParaRPr>
            </a:p>
          </p:txBody>
        </p:sp>
        <p:sp>
          <p:nvSpPr>
            <p:cNvPr id="60424" name="Rectangle 746"/>
            <p:cNvSpPr>
              <a:spLocks noChangeArrowheads="1"/>
            </p:cNvSpPr>
            <p:nvPr/>
          </p:nvSpPr>
          <p:spPr bwMode="auto">
            <a:xfrm>
              <a:off x="3829841" y="2800350"/>
              <a:ext cx="32060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rPr>
                <a:t>ARC</a:t>
              </a:r>
              <a:endParaRPr lang="en-US" altLang="ja-JP" sz="1100" b="1" dirty="0"/>
            </a:p>
          </p:txBody>
        </p:sp>
        <p:sp>
          <p:nvSpPr>
            <p:cNvPr id="53" name="Line 755"/>
            <p:cNvSpPr>
              <a:spLocks noChangeShapeType="1"/>
            </p:cNvSpPr>
            <p:nvPr/>
          </p:nvSpPr>
          <p:spPr bwMode="auto">
            <a:xfrm>
              <a:off x="4152103" y="2511425"/>
              <a:ext cx="1243013"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4" name="Line 756"/>
            <p:cNvSpPr>
              <a:spLocks noChangeShapeType="1"/>
            </p:cNvSpPr>
            <p:nvPr/>
          </p:nvSpPr>
          <p:spPr bwMode="auto">
            <a:xfrm>
              <a:off x="4140991" y="3324225"/>
              <a:ext cx="384651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429" name="Rectangle 762"/>
            <p:cNvSpPr>
              <a:spLocks noChangeArrowheads="1"/>
            </p:cNvSpPr>
            <p:nvPr/>
          </p:nvSpPr>
          <p:spPr bwMode="auto">
            <a:xfrm>
              <a:off x="8338964" y="3032580"/>
              <a:ext cx="1577355" cy="215444"/>
            </a:xfrm>
            <a:prstGeom prst="rect">
              <a:avLst/>
            </a:prstGeom>
            <a:noFill/>
            <a:ln w="9525">
              <a:noFill/>
              <a:miter lim="800000"/>
              <a:headEnd/>
              <a:tailEnd/>
            </a:ln>
          </p:spPr>
          <p:txBody>
            <a:bodyPr wrap="none" lIns="0" tIns="0" rIns="0" bIns="0">
              <a:prstTxWarp prst="textNoShape">
                <a:avLst/>
              </a:prstTxWarp>
              <a:spAutoFit/>
            </a:bodyPr>
            <a:lstStyle/>
            <a:p>
              <a:r>
                <a:rPr lang="en-US" altLang="ja-JP" sz="1400" b="1" dirty="0">
                  <a:solidFill>
                    <a:srgbClr val="1E1B18"/>
                  </a:solidFill>
                </a:rPr>
                <a:t>e</a:t>
              </a:r>
              <a:r>
                <a:rPr lang="en-US" altLang="ja-JP" sz="1400" b="1" baseline="30000" dirty="0">
                  <a:solidFill>
                    <a:srgbClr val="1E1B18"/>
                  </a:solidFill>
                </a:rPr>
                <a:t>–</a:t>
              </a:r>
              <a:r>
                <a:rPr lang="en-US" altLang="ja-JP" sz="1400" b="1" dirty="0">
                  <a:solidFill>
                    <a:srgbClr val="1E1B18"/>
                  </a:solidFill>
                </a:rPr>
                <a:t> (2.5GeV, 0.2nC)</a:t>
              </a:r>
              <a:endParaRPr lang="en-US" altLang="ja-JP" sz="1400" b="1" dirty="0"/>
            </a:p>
          </p:txBody>
        </p:sp>
        <p:sp>
          <p:nvSpPr>
            <p:cNvPr id="60430" name="Rectangle 777"/>
            <p:cNvSpPr>
              <a:spLocks noChangeArrowheads="1"/>
            </p:cNvSpPr>
            <p:nvPr/>
          </p:nvSpPr>
          <p:spPr bwMode="auto">
            <a:xfrm>
              <a:off x="5264941" y="2514600"/>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ea typeface="Helvetica" charset="0"/>
                  <a:cs typeface="Helvetica" charset="0"/>
                </a:rPr>
                <a:t>e</a:t>
              </a:r>
              <a:r>
                <a:rPr lang="en-US" altLang="ja-JP" sz="1100" b="1" baseline="30000" dirty="0">
                  <a:solidFill>
                    <a:srgbClr val="1E1B18"/>
                  </a:solidFill>
                  <a:ea typeface="Helvetica" charset="0"/>
                  <a:cs typeface="Helvetica" charset="0"/>
                </a:rPr>
                <a:t>−</a:t>
              </a:r>
              <a:r>
                <a:rPr lang="en-US" altLang="ja-JP" sz="1100" b="1" dirty="0">
                  <a:solidFill>
                    <a:srgbClr val="1E1B18"/>
                  </a:solidFill>
                  <a:ea typeface="Helvetica" charset="0"/>
                  <a:cs typeface="Helvetica" charset="0"/>
                </a:rPr>
                <a:t> Gun</a:t>
              </a:r>
            </a:p>
          </p:txBody>
        </p:sp>
        <p:sp>
          <p:nvSpPr>
            <p:cNvPr id="60431" name="Rectangle 746"/>
            <p:cNvSpPr>
              <a:spLocks noChangeArrowheads="1"/>
            </p:cNvSpPr>
            <p:nvPr/>
          </p:nvSpPr>
          <p:spPr bwMode="auto">
            <a:xfrm>
              <a:off x="3993353" y="4073525"/>
              <a:ext cx="32060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rPr>
                <a:t>ARC</a:t>
              </a:r>
              <a:endParaRPr lang="en-US" altLang="ja-JP" sz="1100" b="1" dirty="0"/>
            </a:p>
          </p:txBody>
        </p:sp>
        <p:sp>
          <p:nvSpPr>
            <p:cNvPr id="60432" name="Rectangle 747"/>
            <p:cNvSpPr>
              <a:spLocks noChangeArrowheads="1"/>
            </p:cNvSpPr>
            <p:nvPr/>
          </p:nvSpPr>
          <p:spPr bwMode="auto">
            <a:xfrm>
              <a:off x="5394322" y="4678363"/>
              <a:ext cx="582613" cy="169862"/>
            </a:xfrm>
            <a:prstGeom prst="rect">
              <a:avLst/>
            </a:prstGeom>
            <a:noFill/>
            <a:ln w="9525">
              <a:noFill/>
              <a:miter lim="800000"/>
              <a:headEnd/>
              <a:tailEnd/>
            </a:ln>
          </p:spPr>
          <p:txBody>
            <a:bodyPr wrap="none" lIns="0" tIns="0" rIns="0" bIns="0">
              <a:prstTxWarp prst="textNoShape">
                <a:avLst/>
              </a:prstTxWarp>
            </a:bodyPr>
            <a:lstStyle/>
            <a:p>
              <a:r>
                <a:rPr lang="en-US" altLang="ja-JP" sz="1100" b="1" dirty="0">
                  <a:solidFill>
                    <a:srgbClr val="1E1B18"/>
                  </a:solidFill>
                  <a:ea typeface="Helvetica" charset="0"/>
                  <a:cs typeface="Helvetica" charset="0"/>
                </a:rPr>
                <a:t>e</a:t>
              </a:r>
              <a:r>
                <a:rPr lang="en-US" altLang="ja-JP" sz="1100" b="1" baseline="30000" dirty="0">
                  <a:solidFill>
                    <a:srgbClr val="1E1B18"/>
                  </a:solidFill>
                  <a:ea typeface="Helvetica" charset="0"/>
                  <a:cs typeface="Helvetica" charset="0"/>
                </a:rPr>
                <a:t>+</a:t>
              </a:r>
              <a:r>
                <a:rPr lang="en-US" altLang="ja-JP" sz="1100" b="1" dirty="0">
                  <a:solidFill>
                    <a:srgbClr val="1E1B18"/>
                  </a:solidFill>
                  <a:ea typeface="Helvetica" charset="0"/>
                  <a:cs typeface="Helvetica" charset="0"/>
                </a:rPr>
                <a:t> Target</a:t>
              </a:r>
              <a:endParaRPr lang="en-US" altLang="ja-JP" sz="1100" dirty="0">
                <a:ea typeface="Helvetica" charset="0"/>
                <a:cs typeface="Helvetica" charset="0"/>
              </a:endParaRPr>
            </a:p>
          </p:txBody>
        </p:sp>
        <p:sp>
          <p:nvSpPr>
            <p:cNvPr id="75" name="Line 755"/>
            <p:cNvSpPr>
              <a:spLocks noChangeShapeType="1"/>
            </p:cNvSpPr>
            <p:nvPr/>
          </p:nvSpPr>
          <p:spPr bwMode="auto">
            <a:xfrm>
              <a:off x="4317203" y="3783013"/>
              <a:ext cx="1243013"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6" name="Line 756"/>
            <p:cNvSpPr>
              <a:spLocks noChangeShapeType="1"/>
            </p:cNvSpPr>
            <p:nvPr/>
          </p:nvSpPr>
          <p:spPr bwMode="auto">
            <a:xfrm>
              <a:off x="4306091" y="4595813"/>
              <a:ext cx="4078287"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435" name="Line 757"/>
            <p:cNvSpPr>
              <a:spLocks noChangeShapeType="1"/>
            </p:cNvSpPr>
            <p:nvPr/>
          </p:nvSpPr>
          <p:spPr bwMode="auto">
            <a:xfrm>
              <a:off x="5688010" y="4538663"/>
              <a:ext cx="0" cy="114300"/>
            </a:xfrm>
            <a:prstGeom prst="line">
              <a:avLst/>
            </a:prstGeom>
            <a:noFill/>
            <a:ln w="38100">
              <a:solidFill>
                <a:schemeClr val="tx1"/>
              </a:solidFill>
              <a:round/>
              <a:headEnd/>
              <a:tailEnd/>
            </a:ln>
          </p:spPr>
          <p:txBody>
            <a:bodyPr wrap="none" lIns="0" tIns="0" rIns="0" bIns="0">
              <a:prstTxWarp prst="textNoShape">
                <a:avLst/>
              </a:prstTxWarp>
              <a:spAutoFit/>
            </a:bodyPr>
            <a:lstStyle/>
            <a:p>
              <a:endParaRPr lang="ja-JP" altLang="en-US"/>
            </a:p>
          </p:txBody>
        </p:sp>
        <p:sp>
          <p:nvSpPr>
            <p:cNvPr id="60436" name="Rectangle 758"/>
            <p:cNvSpPr>
              <a:spLocks noChangeArrowheads="1"/>
            </p:cNvSpPr>
            <p:nvPr/>
          </p:nvSpPr>
          <p:spPr bwMode="auto">
            <a:xfrm>
              <a:off x="8316119" y="4695825"/>
              <a:ext cx="1256754" cy="215444"/>
            </a:xfrm>
            <a:prstGeom prst="rect">
              <a:avLst/>
            </a:prstGeom>
            <a:noFill/>
            <a:ln w="9525">
              <a:noFill/>
              <a:miter lim="800000"/>
              <a:headEnd/>
              <a:tailEnd/>
            </a:ln>
          </p:spPr>
          <p:txBody>
            <a:bodyPr wrap="none" lIns="0" tIns="0" rIns="0" bIns="0">
              <a:prstTxWarp prst="textNoShape">
                <a:avLst/>
              </a:prstTxWarp>
              <a:spAutoFit/>
            </a:bodyPr>
            <a:lstStyle/>
            <a:p>
              <a:r>
                <a:rPr lang="en-US" altLang="ja-JP" sz="1400" b="1" dirty="0">
                  <a:solidFill>
                    <a:srgbClr val="1E1B18"/>
                  </a:solidFill>
                </a:rPr>
                <a:t>e</a:t>
              </a:r>
              <a:r>
                <a:rPr lang="en-US" altLang="ja-JP" sz="1400" b="1" baseline="30000" dirty="0">
                  <a:solidFill>
                    <a:srgbClr val="1E1B18"/>
                  </a:solidFill>
                </a:rPr>
                <a:t>+</a:t>
              </a:r>
              <a:r>
                <a:rPr lang="en-US" altLang="ja-JP" sz="1400" b="1" dirty="0">
                  <a:solidFill>
                    <a:srgbClr val="1E1B18"/>
                  </a:solidFill>
                </a:rPr>
                <a:t> (4GeV, 4nC)</a:t>
              </a:r>
              <a:endParaRPr lang="en-US" altLang="ja-JP" sz="1400" b="1" dirty="0"/>
            </a:p>
          </p:txBody>
        </p:sp>
        <p:sp>
          <p:nvSpPr>
            <p:cNvPr id="86" name="Line 766"/>
            <p:cNvSpPr>
              <a:spLocks noChangeShapeType="1"/>
            </p:cNvSpPr>
            <p:nvPr/>
          </p:nvSpPr>
          <p:spPr bwMode="auto">
            <a:xfrm flipV="1">
              <a:off x="8368503" y="4486275"/>
              <a:ext cx="106363" cy="115888"/>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7" name="Line 767"/>
            <p:cNvSpPr>
              <a:spLocks noChangeShapeType="1"/>
            </p:cNvSpPr>
            <p:nvPr/>
          </p:nvSpPr>
          <p:spPr bwMode="auto">
            <a:xfrm flipH="1" flipV="1">
              <a:off x="8460578" y="4489450"/>
              <a:ext cx="12700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439" name="Rectangle 777"/>
            <p:cNvSpPr>
              <a:spLocks noChangeArrowheads="1"/>
            </p:cNvSpPr>
            <p:nvPr/>
          </p:nvSpPr>
          <p:spPr bwMode="auto">
            <a:xfrm>
              <a:off x="5430041" y="3790950"/>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ea typeface="Helvetica" charset="0"/>
                  <a:cs typeface="Helvetica" charset="0"/>
                </a:rPr>
                <a:t>e</a:t>
              </a:r>
              <a:r>
                <a:rPr lang="en-US" altLang="ja-JP" sz="1100" b="1" baseline="30000" dirty="0">
                  <a:solidFill>
                    <a:srgbClr val="1E1B18"/>
                  </a:solidFill>
                  <a:ea typeface="Helvetica" charset="0"/>
                  <a:cs typeface="Helvetica" charset="0"/>
                </a:rPr>
                <a:t>−</a:t>
              </a:r>
              <a:r>
                <a:rPr lang="en-US" altLang="ja-JP" sz="1100" b="1" dirty="0">
                  <a:solidFill>
                    <a:srgbClr val="1E1B18"/>
                  </a:solidFill>
                  <a:ea typeface="Helvetica" charset="0"/>
                  <a:cs typeface="Helvetica" charset="0"/>
                </a:rPr>
                <a:t> Gun</a:t>
              </a:r>
            </a:p>
          </p:txBody>
        </p:sp>
        <p:sp>
          <p:nvSpPr>
            <p:cNvPr id="60453" name="テキスト ボックス 12"/>
            <p:cNvSpPr txBox="1">
              <a:spLocks noChangeArrowheads="1"/>
            </p:cNvSpPr>
            <p:nvPr/>
          </p:nvSpPr>
          <p:spPr bwMode="auto">
            <a:xfrm>
              <a:off x="4314822" y="2763838"/>
              <a:ext cx="1321993" cy="334313"/>
            </a:xfrm>
            <a:prstGeom prst="rect">
              <a:avLst/>
            </a:prstGeom>
            <a:noFill/>
            <a:ln w="12700">
              <a:solidFill>
                <a:srgbClr val="00E6CC"/>
              </a:solidFill>
              <a:round/>
              <a:headEnd/>
              <a:tailEnd/>
            </a:ln>
          </p:spPr>
          <p:txBody>
            <a:bodyPr wrap="none" lIns="36000" tIns="36000" rIns="36000" bIns="36000">
              <a:prstTxWarp prst="textNoShape">
                <a:avLst/>
              </a:prstTxWarp>
              <a:spAutoFit/>
            </a:bodyPr>
            <a:lstStyle/>
            <a:p>
              <a:r>
                <a:rPr lang="en-US" altLang="ja-JP" sz="1700" dirty="0">
                  <a:solidFill>
                    <a:srgbClr val="006000"/>
                  </a:solidFill>
                  <a:latin typeface="Arial Rounded MT Bold" charset="0"/>
                </a:rPr>
                <a:t>PF Injection</a:t>
              </a:r>
              <a:endParaRPr lang="ja-JP" altLang="en-US" sz="1700" dirty="0">
                <a:solidFill>
                  <a:srgbClr val="006000"/>
                </a:solidFill>
                <a:latin typeface="Arial Rounded MT Bold" charset="0"/>
              </a:endParaRPr>
            </a:p>
          </p:txBody>
        </p:sp>
        <p:sp>
          <p:nvSpPr>
            <p:cNvPr id="60454" name="テキスト ボックス 12"/>
            <p:cNvSpPr txBox="1">
              <a:spLocks noChangeArrowheads="1"/>
            </p:cNvSpPr>
            <p:nvPr/>
          </p:nvSpPr>
          <p:spPr bwMode="auto">
            <a:xfrm>
              <a:off x="4479921" y="4045824"/>
              <a:ext cx="2814734" cy="334313"/>
            </a:xfrm>
            <a:prstGeom prst="rect">
              <a:avLst/>
            </a:prstGeom>
            <a:noFill/>
            <a:ln w="12700">
              <a:solidFill>
                <a:srgbClr val="00E6CC"/>
              </a:solidFill>
              <a:round/>
              <a:headEnd/>
              <a:tailEnd/>
            </a:ln>
          </p:spPr>
          <p:txBody>
            <a:bodyPr wrap="none" lIns="36000" tIns="36000" rIns="36000" bIns="36000" anchor="t" anchorCtr="0">
              <a:prstTxWarp prst="textNoShape">
                <a:avLst/>
              </a:prstTxWarp>
              <a:spAutoFit/>
            </a:bodyPr>
            <a:lstStyle/>
            <a:p>
              <a:r>
                <a:rPr lang="en-US" altLang="ja-JP" sz="1700" dirty="0">
                  <a:solidFill>
                    <a:srgbClr val="006000"/>
                  </a:solidFill>
                  <a:latin typeface="Arial Rounded MT Bold" charset="0"/>
                </a:rPr>
                <a:t>SuperKEKB-LER Injection</a:t>
              </a:r>
              <a:endParaRPr lang="ja-JP" altLang="en-US" sz="1700" dirty="0">
                <a:solidFill>
                  <a:srgbClr val="006000"/>
                </a:solidFill>
                <a:latin typeface="Arial Rounded MT Bold" charset="0"/>
              </a:endParaRPr>
            </a:p>
          </p:txBody>
        </p:sp>
        <p:sp>
          <p:nvSpPr>
            <p:cNvPr id="60456" name="Rectangle 758"/>
            <p:cNvSpPr>
              <a:spLocks noChangeArrowheads="1"/>
            </p:cNvSpPr>
            <p:nvPr/>
          </p:nvSpPr>
          <p:spPr bwMode="auto">
            <a:xfrm>
              <a:off x="4252116" y="4406900"/>
              <a:ext cx="1308050"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latin typeface="Arial Rounded MT Bold" charset="0"/>
                  <a:ea typeface="Arial Rounded MT Bold" charset="0"/>
                  <a:cs typeface="Arial Rounded MT Bold" charset="0"/>
                </a:rPr>
                <a:t> e</a:t>
              </a:r>
              <a:r>
                <a:rPr lang="en-US" altLang="ja-JP" sz="1100" b="1" baseline="30000" dirty="0">
                  <a:solidFill>
                    <a:srgbClr val="1E1B18"/>
                  </a:solidFill>
                  <a:latin typeface="Arial Rounded MT Bold" charset="0"/>
                  <a:ea typeface="Arial Rounded MT Bold" charset="0"/>
                  <a:cs typeface="Arial Rounded MT Bold" charset="0"/>
                </a:rPr>
                <a:t>–</a:t>
              </a:r>
              <a:r>
                <a:rPr lang="en-US" altLang="ja-JP" sz="1100" b="1" dirty="0">
                  <a:solidFill>
                    <a:srgbClr val="1E1B18"/>
                  </a:solidFill>
                  <a:latin typeface="Arial Rounded MT Bold" charset="0"/>
                  <a:ea typeface="Arial Rounded MT Bold" charset="0"/>
                  <a:cs typeface="Arial Rounded MT Bold" charset="0"/>
                </a:rPr>
                <a:t>  (3.5GeV, 10nC)</a:t>
              </a:r>
              <a:endParaRPr lang="en-US" altLang="ja-JP" sz="1100" b="1" dirty="0">
                <a:latin typeface="Arial Rounded MT Bold" charset="0"/>
                <a:ea typeface="Arial Rounded MT Bold" charset="0"/>
                <a:cs typeface="Arial Rounded MT Bold" charset="0"/>
              </a:endParaRPr>
            </a:p>
          </p:txBody>
        </p:sp>
        <p:sp>
          <p:nvSpPr>
            <p:cNvPr id="51" name="Line 752"/>
            <p:cNvSpPr>
              <a:spLocks noChangeShapeType="1"/>
            </p:cNvSpPr>
            <p:nvPr/>
          </p:nvSpPr>
          <p:spPr bwMode="auto">
            <a:xfrm flipH="1">
              <a:off x="7977978" y="2979738"/>
              <a:ext cx="479425" cy="347662"/>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0" name="Line 751"/>
            <p:cNvSpPr>
              <a:spLocks noChangeShapeType="1"/>
            </p:cNvSpPr>
            <p:nvPr/>
          </p:nvSpPr>
          <p:spPr bwMode="auto">
            <a:xfrm flipH="1">
              <a:off x="8444703" y="2986088"/>
              <a:ext cx="865188"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2" name="Line 753"/>
            <p:cNvSpPr>
              <a:spLocks noChangeShapeType="1"/>
            </p:cNvSpPr>
            <p:nvPr/>
          </p:nvSpPr>
          <p:spPr bwMode="auto">
            <a:xfrm flipH="1">
              <a:off x="9297191" y="2813050"/>
              <a:ext cx="269875" cy="176213"/>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85" name="Line 765"/>
            <p:cNvSpPr>
              <a:spLocks noChangeShapeType="1"/>
            </p:cNvSpPr>
            <p:nvPr/>
          </p:nvSpPr>
          <p:spPr bwMode="auto">
            <a:xfrm flipH="1" flipV="1">
              <a:off x="8574878" y="4483100"/>
              <a:ext cx="106363" cy="115888"/>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2" name="Line 756"/>
            <p:cNvSpPr>
              <a:spLocks noChangeShapeType="1"/>
            </p:cNvSpPr>
            <p:nvPr/>
          </p:nvSpPr>
          <p:spPr bwMode="auto">
            <a:xfrm>
              <a:off x="8668541" y="4595813"/>
              <a:ext cx="544512"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79" name="Line 759"/>
            <p:cNvSpPr>
              <a:spLocks noChangeShapeType="1"/>
            </p:cNvSpPr>
            <p:nvPr/>
          </p:nvSpPr>
          <p:spPr bwMode="auto">
            <a:xfrm flipH="1" flipV="1">
              <a:off x="9209878" y="4595813"/>
              <a:ext cx="541338" cy="17462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10" name="アーチ 109"/>
            <p:cNvSpPr>
              <a:spLocks noChangeAspect="1"/>
            </p:cNvSpPr>
            <p:nvPr/>
          </p:nvSpPr>
          <p:spPr bwMode="auto">
            <a:xfrm rot="16200000">
              <a:off x="4075903" y="5070475"/>
              <a:ext cx="812800" cy="787400"/>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130">
                <a:defRPr/>
              </a:pPr>
              <a:endParaRPr lang="ja-JP" altLang="en-US" sz="2800" dirty="0">
                <a:solidFill>
                  <a:srgbClr val="400040"/>
                </a:solidFill>
                <a:latin typeface="Arial Rounded MT Bold"/>
                <a:ea typeface="ヒラギノ丸ゴ Pro W4" pitchFamily="-108" charset="-128"/>
                <a:cs typeface="ヒラギノ丸ゴ Pro W4" pitchFamily="-108" charset="-128"/>
              </a:endParaRPr>
            </a:p>
          </p:txBody>
        </p:sp>
        <p:sp>
          <p:nvSpPr>
            <p:cNvPr id="60440" name="Rectangle 746"/>
            <p:cNvSpPr>
              <a:spLocks noChangeArrowheads="1"/>
            </p:cNvSpPr>
            <p:nvPr/>
          </p:nvSpPr>
          <p:spPr bwMode="auto">
            <a:xfrm>
              <a:off x="4158453" y="5346701"/>
              <a:ext cx="32060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rPr>
                <a:t>ARC</a:t>
              </a:r>
              <a:endParaRPr lang="en-US" altLang="ja-JP" sz="1100" b="1" dirty="0"/>
            </a:p>
          </p:txBody>
        </p:sp>
        <p:sp>
          <p:nvSpPr>
            <p:cNvPr id="96" name="Line 755"/>
            <p:cNvSpPr>
              <a:spLocks noChangeShapeType="1"/>
            </p:cNvSpPr>
            <p:nvPr/>
          </p:nvSpPr>
          <p:spPr bwMode="auto">
            <a:xfrm>
              <a:off x="4482303" y="5057775"/>
              <a:ext cx="1241425"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97" name="Line 756"/>
            <p:cNvSpPr>
              <a:spLocks noChangeShapeType="1"/>
            </p:cNvSpPr>
            <p:nvPr/>
          </p:nvSpPr>
          <p:spPr bwMode="auto">
            <a:xfrm>
              <a:off x="4469603" y="5868987"/>
              <a:ext cx="4078288"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445" name="Rectangle 761"/>
            <p:cNvSpPr>
              <a:spLocks noChangeArrowheads="1"/>
            </p:cNvSpPr>
            <p:nvPr/>
          </p:nvSpPr>
          <p:spPr bwMode="auto">
            <a:xfrm>
              <a:off x="8468519" y="6122914"/>
              <a:ext cx="1246468" cy="215444"/>
            </a:xfrm>
            <a:prstGeom prst="rect">
              <a:avLst/>
            </a:prstGeom>
            <a:noFill/>
            <a:ln w="9525">
              <a:noFill/>
              <a:miter lim="800000"/>
              <a:headEnd/>
              <a:tailEnd/>
            </a:ln>
          </p:spPr>
          <p:txBody>
            <a:bodyPr wrap="none" lIns="0" tIns="0" rIns="0" bIns="0">
              <a:prstTxWarp prst="textNoShape">
                <a:avLst/>
              </a:prstTxWarp>
              <a:spAutoFit/>
            </a:bodyPr>
            <a:lstStyle/>
            <a:p>
              <a:r>
                <a:rPr lang="en-US" altLang="ja-JP" sz="1400" b="1" dirty="0">
                  <a:solidFill>
                    <a:srgbClr val="1E1B18"/>
                  </a:solidFill>
                </a:rPr>
                <a:t>e</a:t>
              </a:r>
              <a:r>
                <a:rPr lang="en-US" altLang="ja-JP" sz="1400" b="1" baseline="30000" dirty="0">
                  <a:solidFill>
                    <a:srgbClr val="1E1B18"/>
                  </a:solidFill>
                </a:rPr>
                <a:t>–</a:t>
              </a:r>
              <a:r>
                <a:rPr lang="en-US" altLang="ja-JP" sz="1400" b="1" dirty="0">
                  <a:solidFill>
                    <a:srgbClr val="1E1B18"/>
                  </a:solidFill>
                </a:rPr>
                <a:t> (7GeV, 5nC)</a:t>
              </a:r>
              <a:endParaRPr lang="en-US" altLang="ja-JP" sz="1400" b="1" dirty="0"/>
            </a:p>
          </p:txBody>
        </p:sp>
        <p:sp>
          <p:nvSpPr>
            <p:cNvPr id="104" name="Line 763"/>
            <p:cNvSpPr>
              <a:spLocks noChangeShapeType="1"/>
            </p:cNvSpPr>
            <p:nvPr/>
          </p:nvSpPr>
          <p:spPr bwMode="auto">
            <a:xfrm flipH="1" flipV="1">
              <a:off x="8538366" y="5868987"/>
              <a:ext cx="431800" cy="176213"/>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105" name="Line 764"/>
            <p:cNvSpPr>
              <a:spLocks noChangeShapeType="1"/>
            </p:cNvSpPr>
            <p:nvPr/>
          </p:nvSpPr>
          <p:spPr bwMode="auto">
            <a:xfrm flipH="1" flipV="1">
              <a:off x="8963816" y="6045200"/>
              <a:ext cx="43180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448" name="Rectangle 777"/>
            <p:cNvSpPr>
              <a:spLocks noChangeArrowheads="1"/>
            </p:cNvSpPr>
            <p:nvPr/>
          </p:nvSpPr>
          <p:spPr bwMode="auto">
            <a:xfrm>
              <a:off x="5593553" y="5063609"/>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ea typeface="Helvetica" charset="0"/>
                  <a:cs typeface="Helvetica" charset="0"/>
                </a:rPr>
                <a:t>e</a:t>
              </a:r>
              <a:r>
                <a:rPr lang="en-US" altLang="ja-JP" sz="1100" b="1" baseline="30000" dirty="0">
                  <a:solidFill>
                    <a:srgbClr val="1E1B18"/>
                  </a:solidFill>
                  <a:ea typeface="Helvetica" charset="0"/>
                  <a:cs typeface="Helvetica" charset="0"/>
                </a:rPr>
                <a:t>−</a:t>
              </a:r>
              <a:r>
                <a:rPr lang="en-US" altLang="ja-JP" sz="1100" b="1" dirty="0">
                  <a:solidFill>
                    <a:srgbClr val="1E1B18"/>
                  </a:solidFill>
                  <a:ea typeface="Helvetica" charset="0"/>
                  <a:cs typeface="Helvetica" charset="0"/>
                </a:rPr>
                <a:t> Gun</a:t>
              </a:r>
            </a:p>
          </p:txBody>
        </p:sp>
        <p:sp>
          <p:nvSpPr>
            <p:cNvPr id="60455" name="テキスト ボックス 12"/>
            <p:cNvSpPr txBox="1">
              <a:spLocks noChangeArrowheads="1"/>
            </p:cNvSpPr>
            <p:nvPr/>
          </p:nvSpPr>
          <p:spPr bwMode="auto">
            <a:xfrm>
              <a:off x="4643436" y="5320266"/>
              <a:ext cx="2848691" cy="334313"/>
            </a:xfrm>
            <a:prstGeom prst="rect">
              <a:avLst/>
            </a:prstGeom>
            <a:noFill/>
            <a:ln w="12700">
              <a:solidFill>
                <a:srgbClr val="00E6CC"/>
              </a:solidFill>
              <a:round/>
              <a:headEnd/>
              <a:tailEnd/>
            </a:ln>
          </p:spPr>
          <p:txBody>
            <a:bodyPr wrap="none" lIns="36000" tIns="36000" rIns="36000" bIns="36000">
              <a:prstTxWarp prst="textNoShape">
                <a:avLst/>
              </a:prstTxWarp>
              <a:spAutoFit/>
            </a:bodyPr>
            <a:lstStyle/>
            <a:p>
              <a:r>
                <a:rPr lang="en-US" altLang="ja-JP" sz="1700" dirty="0">
                  <a:solidFill>
                    <a:srgbClr val="006000"/>
                  </a:solidFill>
                  <a:latin typeface="Arial Rounded MT Bold" charset="0"/>
                </a:rPr>
                <a:t>SuperKEKB-HER Injection</a:t>
              </a:r>
              <a:endParaRPr lang="ja-JP" altLang="en-US" sz="1700" dirty="0">
                <a:solidFill>
                  <a:srgbClr val="006000"/>
                </a:solidFill>
                <a:latin typeface="Arial Rounded MT Bold" charset="0"/>
              </a:endParaRPr>
            </a:p>
          </p:txBody>
        </p:sp>
        <p:sp>
          <p:nvSpPr>
            <p:cNvPr id="101" name="Line 760"/>
            <p:cNvSpPr>
              <a:spLocks noChangeShapeType="1"/>
            </p:cNvSpPr>
            <p:nvPr/>
          </p:nvSpPr>
          <p:spPr bwMode="auto">
            <a:xfrm flipH="1" flipV="1">
              <a:off x="9389266" y="6045200"/>
              <a:ext cx="541337" cy="174625"/>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56" name="アーチ 55"/>
            <p:cNvSpPr>
              <a:spLocks noChangeAspect="1"/>
            </p:cNvSpPr>
            <p:nvPr/>
          </p:nvSpPr>
          <p:spPr bwMode="auto">
            <a:xfrm rot="16200000">
              <a:off x="4232680" y="6334124"/>
              <a:ext cx="812800" cy="787400"/>
            </a:xfrm>
            <a:prstGeom prst="blockArc">
              <a:avLst>
                <a:gd name="adj1" fmla="val 10800000"/>
                <a:gd name="adj2" fmla="val 0"/>
                <a:gd name="adj3" fmla="val 0"/>
              </a:avLst>
            </a:prstGeom>
            <a:solidFill>
              <a:srgbClr val="FFFFFF"/>
            </a:solidFill>
            <a:ln w="50800" cap="flat" cmpd="sng" algn="ctr">
              <a:solidFill>
                <a:srgbClr val="FF00FF"/>
              </a:solidFill>
              <a:prstDash val="solid"/>
              <a:round/>
              <a:headEnd type="none" w="med" len="med"/>
              <a:tailEnd type="none" w="med" len="med"/>
            </a:ln>
            <a:effectLst>
              <a:outerShdw blurRad="63500" dist="38100" dir="2700000" algn="tl" rotWithShape="0">
                <a:srgbClr val="808080">
                  <a:alpha val="75000"/>
                </a:srgbClr>
              </a:outerShdw>
            </a:effectLst>
          </p:spPr>
          <p:txBody>
            <a:bodyPr lIns="99551" tIns="49775" rIns="99551" bIns="49775">
              <a:prstTxWarp prst="textNoShape">
                <a:avLst/>
              </a:prstTxWarp>
            </a:bodyPr>
            <a:lstStyle/>
            <a:p>
              <a:pPr algn="just" defTabSz="3632130">
                <a:defRPr/>
              </a:pPr>
              <a:endParaRPr lang="ja-JP" altLang="en-US" sz="2800" dirty="0">
                <a:solidFill>
                  <a:srgbClr val="400040"/>
                </a:solidFill>
                <a:latin typeface="Arial Rounded MT Bold"/>
                <a:ea typeface="ヒラギノ丸ゴ Pro W4" pitchFamily="-108" charset="-128"/>
                <a:cs typeface="ヒラギノ丸ゴ Pro W4" pitchFamily="-108" charset="-128"/>
              </a:endParaRPr>
            </a:p>
          </p:txBody>
        </p:sp>
        <p:sp>
          <p:nvSpPr>
            <p:cNvPr id="57" name="Rectangle 746"/>
            <p:cNvSpPr>
              <a:spLocks noChangeArrowheads="1"/>
            </p:cNvSpPr>
            <p:nvPr/>
          </p:nvSpPr>
          <p:spPr bwMode="auto">
            <a:xfrm>
              <a:off x="4315230" y="6610349"/>
              <a:ext cx="320601"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rPr>
                <a:t>ARC</a:t>
              </a:r>
              <a:endParaRPr lang="en-US" altLang="ja-JP" sz="1100" b="1" dirty="0"/>
            </a:p>
          </p:txBody>
        </p:sp>
        <p:sp>
          <p:nvSpPr>
            <p:cNvPr id="59" name="Line 755"/>
            <p:cNvSpPr>
              <a:spLocks noChangeShapeType="1"/>
            </p:cNvSpPr>
            <p:nvPr/>
          </p:nvSpPr>
          <p:spPr bwMode="auto">
            <a:xfrm>
              <a:off x="4639080" y="6321424"/>
              <a:ext cx="1241425"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0" name="Line 756"/>
            <p:cNvSpPr>
              <a:spLocks noChangeShapeType="1"/>
            </p:cNvSpPr>
            <p:nvPr/>
          </p:nvSpPr>
          <p:spPr bwMode="auto">
            <a:xfrm>
              <a:off x="4626380" y="7132636"/>
              <a:ext cx="384480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2" name="Rectangle 761"/>
            <p:cNvSpPr>
              <a:spLocks noChangeArrowheads="1"/>
            </p:cNvSpPr>
            <p:nvPr/>
          </p:nvSpPr>
          <p:spPr bwMode="auto">
            <a:xfrm>
              <a:off x="8798780" y="6994981"/>
              <a:ext cx="1439271" cy="215444"/>
            </a:xfrm>
            <a:prstGeom prst="rect">
              <a:avLst/>
            </a:prstGeom>
            <a:noFill/>
            <a:ln w="9525">
              <a:noFill/>
              <a:miter lim="800000"/>
              <a:headEnd/>
              <a:tailEnd/>
            </a:ln>
          </p:spPr>
          <p:txBody>
            <a:bodyPr wrap="none" lIns="0" tIns="0" rIns="0" bIns="0">
              <a:prstTxWarp prst="textNoShape">
                <a:avLst/>
              </a:prstTxWarp>
              <a:spAutoFit/>
            </a:bodyPr>
            <a:lstStyle/>
            <a:p>
              <a:r>
                <a:rPr lang="en-US" altLang="ja-JP" sz="1400" b="1" dirty="0">
                  <a:solidFill>
                    <a:srgbClr val="1E1B18"/>
                  </a:solidFill>
                </a:rPr>
                <a:t>e</a:t>
              </a:r>
              <a:r>
                <a:rPr lang="en-US" altLang="ja-JP" sz="1400" b="1" baseline="30000" dirty="0">
                  <a:solidFill>
                    <a:srgbClr val="1E1B18"/>
                  </a:solidFill>
                </a:rPr>
                <a:t>– </a:t>
              </a:r>
              <a:r>
                <a:rPr lang="en-US" altLang="ja-JP" sz="1400" b="1" dirty="0">
                  <a:solidFill>
                    <a:srgbClr val="1E1B18"/>
                  </a:solidFill>
                </a:rPr>
                <a:t> (6.5GeV, 5nC)</a:t>
              </a:r>
              <a:endParaRPr lang="en-US" altLang="ja-JP" sz="1400" b="1" dirty="0"/>
            </a:p>
          </p:txBody>
        </p:sp>
        <p:sp>
          <p:nvSpPr>
            <p:cNvPr id="65" name="Rectangle 777"/>
            <p:cNvSpPr>
              <a:spLocks noChangeArrowheads="1"/>
            </p:cNvSpPr>
            <p:nvPr/>
          </p:nvSpPr>
          <p:spPr bwMode="auto">
            <a:xfrm>
              <a:off x="5750330" y="6332536"/>
              <a:ext cx="474489" cy="169277"/>
            </a:xfrm>
            <a:prstGeom prst="rect">
              <a:avLst/>
            </a:prstGeom>
            <a:noFill/>
            <a:ln w="9525">
              <a:noFill/>
              <a:miter lim="800000"/>
              <a:headEnd/>
              <a:tailEnd/>
            </a:ln>
          </p:spPr>
          <p:txBody>
            <a:bodyPr wrap="none" lIns="0" tIns="0" rIns="0" bIns="0">
              <a:prstTxWarp prst="textNoShape">
                <a:avLst/>
              </a:prstTxWarp>
              <a:spAutoFit/>
            </a:bodyPr>
            <a:lstStyle/>
            <a:p>
              <a:r>
                <a:rPr lang="en-US" altLang="ja-JP" sz="1100" b="1" dirty="0">
                  <a:solidFill>
                    <a:srgbClr val="1E1B18"/>
                  </a:solidFill>
                  <a:ea typeface="Helvetica" charset="0"/>
                  <a:cs typeface="Helvetica" charset="0"/>
                </a:rPr>
                <a:t>e</a:t>
              </a:r>
              <a:r>
                <a:rPr lang="en-US" altLang="ja-JP" sz="1100" b="1" baseline="30000" dirty="0">
                  <a:solidFill>
                    <a:srgbClr val="1E1B18"/>
                  </a:solidFill>
                  <a:ea typeface="Helvetica" charset="0"/>
                  <a:cs typeface="Helvetica" charset="0"/>
                </a:rPr>
                <a:t>−</a:t>
              </a:r>
              <a:r>
                <a:rPr lang="en-US" altLang="ja-JP" sz="1100" b="1" dirty="0">
                  <a:solidFill>
                    <a:srgbClr val="1E1B18"/>
                  </a:solidFill>
                  <a:ea typeface="Helvetica" charset="0"/>
                  <a:cs typeface="Helvetica" charset="0"/>
                </a:rPr>
                <a:t> Gun</a:t>
              </a:r>
            </a:p>
          </p:txBody>
        </p:sp>
        <p:sp>
          <p:nvSpPr>
            <p:cNvPr id="66" name="テキスト ボックス 12"/>
            <p:cNvSpPr txBox="1">
              <a:spLocks noChangeArrowheads="1"/>
            </p:cNvSpPr>
            <p:nvPr/>
          </p:nvSpPr>
          <p:spPr bwMode="auto">
            <a:xfrm>
              <a:off x="4800212" y="6586702"/>
              <a:ext cx="1708192" cy="334313"/>
            </a:xfrm>
            <a:prstGeom prst="rect">
              <a:avLst/>
            </a:prstGeom>
            <a:noFill/>
            <a:ln w="12700">
              <a:solidFill>
                <a:srgbClr val="00E6CC"/>
              </a:solidFill>
              <a:round/>
              <a:headEnd/>
              <a:tailEnd/>
            </a:ln>
          </p:spPr>
          <p:txBody>
            <a:bodyPr wrap="none" lIns="36000" tIns="36000" rIns="36000" bIns="36000">
              <a:prstTxWarp prst="textNoShape">
                <a:avLst/>
              </a:prstTxWarp>
              <a:spAutoFit/>
            </a:bodyPr>
            <a:lstStyle/>
            <a:p>
              <a:r>
                <a:rPr lang="en-US" altLang="ja-JP" sz="1700" dirty="0">
                  <a:solidFill>
                    <a:srgbClr val="006000"/>
                  </a:solidFill>
                  <a:latin typeface="Arial Rounded MT Bold" charset="0"/>
                </a:rPr>
                <a:t>PF-AR Injection</a:t>
              </a:r>
              <a:endParaRPr lang="ja-JP" altLang="en-US" sz="1700" dirty="0">
                <a:solidFill>
                  <a:srgbClr val="006000"/>
                </a:solidFill>
                <a:latin typeface="Arial Rounded MT Bold" charset="0"/>
              </a:endParaRPr>
            </a:p>
          </p:txBody>
        </p:sp>
        <p:sp>
          <p:nvSpPr>
            <p:cNvPr id="70" name="Rectangle 747"/>
            <p:cNvSpPr>
              <a:spLocks noChangeArrowheads="1"/>
            </p:cNvSpPr>
            <p:nvPr/>
          </p:nvSpPr>
          <p:spPr bwMode="auto">
            <a:xfrm>
              <a:off x="5980906" y="3687763"/>
              <a:ext cx="582613" cy="169862"/>
            </a:xfrm>
            <a:prstGeom prst="rect">
              <a:avLst/>
            </a:prstGeom>
            <a:noFill/>
            <a:ln w="9525">
              <a:noFill/>
              <a:miter lim="800000"/>
              <a:headEnd/>
              <a:tailEnd/>
            </a:ln>
          </p:spPr>
          <p:txBody>
            <a:bodyPr wrap="none" lIns="0" tIns="0" rIns="0" bIns="0">
              <a:prstTxWarp prst="textNoShape">
                <a:avLst/>
              </a:prstTxWarp>
            </a:bodyPr>
            <a:lstStyle/>
            <a:p>
              <a:r>
                <a:rPr lang="en-US" altLang="ja-JP" sz="1100" b="1" dirty="0">
                  <a:solidFill>
                    <a:srgbClr val="1E1B18"/>
                  </a:solidFill>
                  <a:ea typeface="Helvetica" charset="0"/>
                  <a:cs typeface="Helvetica" charset="0"/>
                </a:rPr>
                <a:t>Damping ring</a:t>
              </a:r>
              <a:endParaRPr lang="en-US" altLang="ja-JP" sz="1100" dirty="0">
                <a:ea typeface="Helvetica" charset="0"/>
                <a:cs typeface="Helvetica" charset="0"/>
              </a:endParaRPr>
            </a:p>
          </p:txBody>
        </p:sp>
        <p:sp>
          <p:nvSpPr>
            <p:cNvPr id="63" name="Line 752"/>
            <p:cNvSpPr>
              <a:spLocks noChangeShapeType="1"/>
            </p:cNvSpPr>
            <p:nvPr/>
          </p:nvSpPr>
          <p:spPr bwMode="auto">
            <a:xfrm flipH="1">
              <a:off x="8465155" y="6954225"/>
              <a:ext cx="540000" cy="18000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sp>
          <p:nvSpPr>
            <p:cNvPr id="64" name="Line 751"/>
            <p:cNvSpPr>
              <a:spLocks noChangeShapeType="1"/>
            </p:cNvSpPr>
            <p:nvPr/>
          </p:nvSpPr>
          <p:spPr bwMode="auto">
            <a:xfrm flipH="1">
              <a:off x="8998230" y="6956425"/>
              <a:ext cx="1080000" cy="0"/>
            </a:xfrm>
            <a:prstGeom prst="line">
              <a:avLst/>
            </a:prstGeom>
            <a:noFill/>
            <a:ln w="50800">
              <a:solidFill>
                <a:srgbClr val="FF00FF"/>
              </a:solidFill>
              <a:round/>
              <a:headEnd/>
              <a:tailEnd/>
            </a:ln>
            <a:effectLst>
              <a:outerShdw blurRad="63500" dist="38097" dir="2700000" algn="ctr" rotWithShape="0">
                <a:srgbClr val="808080">
                  <a:alpha val="75000"/>
                </a:srgbClr>
              </a:outerShdw>
            </a:effectLst>
          </p:spPr>
          <p:txBody>
            <a:bodyPr wrap="none" lIns="0" tIns="0" rIns="0" bIns="0">
              <a:prstTxWarp prst="textNoShape">
                <a:avLst/>
              </a:prstTxWarp>
              <a:spAutoFit/>
            </a:bodyPr>
            <a:lstStyle/>
            <a:p>
              <a:pPr>
                <a:defRPr/>
              </a:pPr>
              <a:endParaRPr lang="ja-JP" altLang="en-US">
                <a:latin typeface="Times" pitchFamily="-108" charset="0"/>
                <a:ea typeface="Osaka" pitchFamily="-108" charset="-128"/>
                <a:cs typeface="Osaka" pitchFamily="-108" charset="-128"/>
              </a:endParaRPr>
            </a:p>
          </p:txBody>
        </p:sp>
        <p:cxnSp>
          <p:nvCxnSpPr>
            <p:cNvPr id="58" name="直線矢印コネクタ 57"/>
            <p:cNvCxnSpPr/>
            <p:nvPr/>
          </p:nvCxnSpPr>
          <p:spPr>
            <a:xfrm rot="5400000">
              <a:off x="4946988" y="2153208"/>
              <a:ext cx="2113677" cy="252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4" name="直線矢印コネクタ 73"/>
            <p:cNvCxnSpPr/>
            <p:nvPr/>
          </p:nvCxnSpPr>
          <p:spPr>
            <a:xfrm rot="16200000" flipH="1">
              <a:off x="4758284" y="2914971"/>
              <a:ext cx="3409309"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8" name="直線矢印コネクタ 77"/>
            <p:cNvCxnSpPr/>
            <p:nvPr/>
          </p:nvCxnSpPr>
          <p:spPr>
            <a:xfrm rot="16200000" flipH="1">
              <a:off x="4731535" y="3271690"/>
              <a:ext cx="4658668" cy="53592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1" name="直線矢印コネクタ 80"/>
            <p:cNvCxnSpPr>
              <a:endCxn id="63" idx="1"/>
            </p:cNvCxnSpPr>
            <p:nvPr/>
          </p:nvCxnSpPr>
          <p:spPr>
            <a:xfrm rot="16200000" flipH="1">
              <a:off x="4821135" y="3490205"/>
              <a:ext cx="5905504" cy="138253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5" name="正方形/長方形 54"/>
            <p:cNvSpPr/>
            <p:nvPr/>
          </p:nvSpPr>
          <p:spPr>
            <a:xfrm>
              <a:off x="5445917" y="641836"/>
              <a:ext cx="2368800" cy="595923"/>
            </a:xfrm>
            <a:prstGeom prst="rect">
              <a:avLst/>
            </a:prstGeom>
            <a:noFill/>
          </p:spPr>
          <p:style>
            <a:lnRef idx="1">
              <a:schemeClr val="accent1"/>
            </a:lnRef>
            <a:fillRef idx="3">
              <a:schemeClr val="accent1"/>
            </a:fillRef>
            <a:effectRef idx="2">
              <a:schemeClr val="accent1"/>
            </a:effectRef>
            <a:fontRef idx="minor">
              <a:schemeClr val="lt1"/>
            </a:fontRef>
          </p:style>
          <p:txBody>
            <a:bodyPr lIns="36000" tIns="36000" rIns="36000" bIns="36000" anchor="ctr">
              <a:spAutoFit/>
            </a:bodyPr>
            <a:lstStyle/>
            <a:p>
              <a:pPr algn="ctr">
                <a:defRPr/>
              </a:pPr>
              <a:r>
                <a:rPr lang="en-US" altLang="ja-JP" sz="1700" dirty="0">
                  <a:solidFill>
                    <a:srgbClr val="000090"/>
                  </a:solidFill>
                </a:rPr>
                <a:t>Event-based </a:t>
              </a:r>
              <a:br>
                <a:rPr lang="en-US" altLang="ja-JP" sz="1700" dirty="0">
                  <a:solidFill>
                    <a:srgbClr val="000090"/>
                  </a:solidFill>
                </a:rPr>
              </a:br>
              <a:r>
                <a:rPr lang="en-US" altLang="ja-JP" sz="1700" dirty="0">
                  <a:solidFill>
                    <a:srgbClr val="000090"/>
                  </a:solidFill>
                </a:rPr>
                <a:t>Control System</a:t>
              </a:r>
              <a:endParaRPr lang="ja-JP" altLang="en-US" sz="1700" dirty="0">
                <a:solidFill>
                  <a:srgbClr val="000090"/>
                </a:solidFill>
              </a:endParaRPr>
            </a:p>
          </p:txBody>
        </p:sp>
        <p:sp>
          <p:nvSpPr>
            <p:cNvPr id="99" name="円弧 98"/>
            <p:cNvSpPr/>
            <p:nvPr/>
          </p:nvSpPr>
          <p:spPr>
            <a:xfrm rot="5400000">
              <a:off x="6285580" y="952096"/>
              <a:ext cx="742141" cy="1676399"/>
            </a:xfrm>
            <a:prstGeom prst="arc">
              <a:avLst>
                <a:gd name="adj1" fmla="val 15256201"/>
                <a:gd name="adj2" fmla="val 6285731"/>
              </a:avLst>
            </a:prstGeom>
            <a:ln>
              <a:solidFill>
                <a:srgbClr val="FFBF7F"/>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00" name="Rectangle 747"/>
            <p:cNvSpPr>
              <a:spLocks noChangeArrowheads="1"/>
            </p:cNvSpPr>
            <p:nvPr/>
          </p:nvSpPr>
          <p:spPr bwMode="auto">
            <a:xfrm>
              <a:off x="5278174" y="1435246"/>
              <a:ext cx="582613" cy="364979"/>
            </a:xfrm>
            <a:prstGeom prst="rect">
              <a:avLst/>
            </a:prstGeom>
            <a:noFill/>
            <a:ln w="9525">
              <a:noFill/>
              <a:miter lim="800000"/>
              <a:headEnd/>
              <a:tailEnd/>
            </a:ln>
          </p:spPr>
          <p:txBody>
            <a:bodyPr wrap="none" lIns="0" tIns="0" rIns="0" bIns="0">
              <a:prstTxWarp prst="textNoShape">
                <a:avLst/>
              </a:prstTxWarp>
            </a:bodyPr>
            <a:lstStyle/>
            <a:p>
              <a:r>
                <a:rPr lang="en-US" altLang="ja-JP" sz="1400" b="1" dirty="0">
                  <a:solidFill>
                    <a:srgbClr val="1E1B18"/>
                  </a:solidFill>
                  <a:ea typeface="Helvetica" charset="0"/>
                  <a:cs typeface="Helvetica" charset="0"/>
                </a:rPr>
                <a:t>Every</a:t>
              </a:r>
              <a:br>
                <a:rPr lang="en-US" altLang="ja-JP" sz="1400" b="1" dirty="0">
                  <a:solidFill>
                    <a:srgbClr val="1E1B18"/>
                  </a:solidFill>
                  <a:ea typeface="Helvetica" charset="0"/>
                  <a:cs typeface="Helvetica" charset="0"/>
                </a:rPr>
              </a:br>
              <a:r>
                <a:rPr lang="en-US" altLang="ja-JP" sz="1400" b="1" dirty="0">
                  <a:solidFill>
                    <a:srgbClr val="1E1B18"/>
                  </a:solidFill>
                  <a:ea typeface="Helvetica" charset="0"/>
                  <a:cs typeface="Helvetica" charset="0"/>
                </a:rPr>
                <a:t>20 ms</a:t>
              </a:r>
              <a:endParaRPr lang="en-US" altLang="ja-JP" sz="1400" dirty="0">
                <a:ea typeface="Helvetica" charset="0"/>
                <a:cs typeface="Helvetica" charset="0"/>
              </a:endParaRPr>
            </a:p>
          </p:txBody>
        </p:sp>
        <p:sp>
          <p:nvSpPr>
            <p:cNvPr id="109" name="円弧 108"/>
            <p:cNvSpPr/>
            <p:nvPr/>
          </p:nvSpPr>
          <p:spPr>
            <a:xfrm>
              <a:off x="7706509" y="2616206"/>
              <a:ext cx="1447810" cy="936619"/>
            </a:xfrm>
            <a:prstGeom prst="arc">
              <a:avLst>
                <a:gd name="adj1" fmla="val 9993304"/>
                <a:gd name="adj2" fmla="val 20856439"/>
              </a:avLst>
            </a:prstGeom>
            <a:ln>
              <a:solidFill>
                <a:srgbClr val="0000FF"/>
              </a:solidFill>
              <a:head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11" name="正方形/長方形 110"/>
            <p:cNvSpPr/>
            <p:nvPr/>
          </p:nvSpPr>
          <p:spPr>
            <a:xfrm>
              <a:off x="8099157" y="2454549"/>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15" name="円弧 114"/>
            <p:cNvSpPr/>
            <p:nvPr/>
          </p:nvSpPr>
          <p:spPr>
            <a:xfrm>
              <a:off x="3659453" y="2274359"/>
              <a:ext cx="838200" cy="533400"/>
            </a:xfrm>
            <a:prstGeom prst="arc">
              <a:avLst>
                <a:gd name="adj1" fmla="val 9061772"/>
                <a:gd name="adj2" fmla="val 20972044"/>
              </a:avLst>
            </a:prstGeom>
            <a:ln>
              <a:solidFill>
                <a:srgbClr val="0000FF"/>
              </a:solidFill>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16" name="正方形/長方形 115"/>
            <p:cNvSpPr/>
            <p:nvPr/>
          </p:nvSpPr>
          <p:spPr>
            <a:xfrm>
              <a:off x="3748873" y="2137307"/>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17" name="円弧 116"/>
            <p:cNvSpPr/>
            <p:nvPr/>
          </p:nvSpPr>
          <p:spPr>
            <a:xfrm>
              <a:off x="8163719" y="4064207"/>
              <a:ext cx="1301399" cy="939800"/>
            </a:xfrm>
            <a:prstGeom prst="arc">
              <a:avLst>
                <a:gd name="adj1" fmla="val 10800000"/>
                <a:gd name="adj2" fmla="val 415262"/>
              </a:avLst>
            </a:prstGeom>
            <a:ln>
              <a:solidFill>
                <a:srgbClr val="0000FF"/>
              </a:solidFill>
              <a:head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19" name="正方形/長方形 118"/>
            <p:cNvSpPr/>
            <p:nvPr/>
          </p:nvSpPr>
          <p:spPr>
            <a:xfrm>
              <a:off x="8593595" y="3899957"/>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20" name="円弧 119"/>
            <p:cNvSpPr/>
            <p:nvPr/>
          </p:nvSpPr>
          <p:spPr>
            <a:xfrm>
              <a:off x="8282791" y="5443170"/>
              <a:ext cx="1201732" cy="750887"/>
            </a:xfrm>
            <a:prstGeom prst="arc">
              <a:avLst>
                <a:gd name="adj1" fmla="val 10800000"/>
                <a:gd name="adj2" fmla="val 915067"/>
              </a:avLst>
            </a:prstGeom>
            <a:ln>
              <a:solidFill>
                <a:srgbClr val="0000FF"/>
              </a:solidFill>
              <a:head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21" name="正方形/長方形 120"/>
            <p:cNvSpPr/>
            <p:nvPr/>
          </p:nvSpPr>
          <p:spPr>
            <a:xfrm>
              <a:off x="8658496" y="5313892"/>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23" name="円弧 122"/>
            <p:cNvSpPr/>
            <p:nvPr/>
          </p:nvSpPr>
          <p:spPr>
            <a:xfrm>
              <a:off x="8316109" y="6578606"/>
              <a:ext cx="1447810" cy="936619"/>
            </a:xfrm>
            <a:prstGeom prst="arc">
              <a:avLst>
                <a:gd name="adj1" fmla="val 10712347"/>
                <a:gd name="adj2" fmla="val 20856439"/>
              </a:avLst>
            </a:prstGeom>
            <a:ln>
              <a:solidFill>
                <a:srgbClr val="0000FF"/>
              </a:solidFill>
              <a:head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24" name="正方形/長方形 123"/>
            <p:cNvSpPr/>
            <p:nvPr/>
          </p:nvSpPr>
          <p:spPr>
            <a:xfrm>
              <a:off x="8658018" y="6416949"/>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25" name="円弧 124"/>
            <p:cNvSpPr/>
            <p:nvPr/>
          </p:nvSpPr>
          <p:spPr>
            <a:xfrm>
              <a:off x="3811853" y="3561292"/>
              <a:ext cx="838200" cy="533400"/>
            </a:xfrm>
            <a:prstGeom prst="arc">
              <a:avLst>
                <a:gd name="adj1" fmla="val 9061772"/>
                <a:gd name="adj2" fmla="val 20972044"/>
              </a:avLst>
            </a:prstGeom>
            <a:ln>
              <a:solidFill>
                <a:srgbClr val="0000FF"/>
              </a:solidFill>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26" name="正方形/長方形 125"/>
            <p:cNvSpPr/>
            <p:nvPr/>
          </p:nvSpPr>
          <p:spPr>
            <a:xfrm>
              <a:off x="3901273" y="3424240"/>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27" name="円弧 126"/>
            <p:cNvSpPr/>
            <p:nvPr/>
          </p:nvSpPr>
          <p:spPr>
            <a:xfrm>
              <a:off x="3964253" y="4839758"/>
              <a:ext cx="838200" cy="533400"/>
            </a:xfrm>
            <a:prstGeom prst="arc">
              <a:avLst>
                <a:gd name="adj1" fmla="val 9061772"/>
                <a:gd name="adj2" fmla="val 20972044"/>
              </a:avLst>
            </a:prstGeom>
            <a:ln>
              <a:solidFill>
                <a:srgbClr val="0000FF"/>
              </a:solidFill>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28" name="正方形/長方形 127"/>
            <p:cNvSpPr/>
            <p:nvPr/>
          </p:nvSpPr>
          <p:spPr>
            <a:xfrm>
              <a:off x="4053673" y="4702706"/>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sp>
          <p:nvSpPr>
            <p:cNvPr id="129" name="円弧 128"/>
            <p:cNvSpPr/>
            <p:nvPr/>
          </p:nvSpPr>
          <p:spPr>
            <a:xfrm>
              <a:off x="4116653" y="6118224"/>
              <a:ext cx="838200" cy="533400"/>
            </a:xfrm>
            <a:prstGeom prst="arc">
              <a:avLst>
                <a:gd name="adj1" fmla="val 9061772"/>
                <a:gd name="adj2" fmla="val 20972044"/>
              </a:avLst>
            </a:prstGeom>
            <a:ln>
              <a:solidFill>
                <a:srgbClr val="0000FF"/>
              </a:solidFill>
              <a:headEnd type="none" w="lg" len="lg"/>
              <a:tail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ja-JP" altLang="en-US"/>
            </a:p>
          </p:txBody>
        </p:sp>
        <p:sp>
          <p:nvSpPr>
            <p:cNvPr id="130" name="正方形/長方形 129"/>
            <p:cNvSpPr/>
            <p:nvPr/>
          </p:nvSpPr>
          <p:spPr>
            <a:xfrm>
              <a:off x="4206073" y="5981172"/>
              <a:ext cx="456141" cy="323314"/>
            </a:xfrm>
            <a:prstGeom prst="rect">
              <a:avLst/>
            </a:prstGeom>
            <a:solidFill>
              <a:schemeClr val="bg1"/>
            </a:solidFill>
            <a:ln>
              <a:solidFill>
                <a:srgbClr val="00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sz="1400" dirty="0">
                  <a:solidFill>
                    <a:srgbClr val="000090"/>
                  </a:solidFill>
                  <a:latin typeface="Arial"/>
                </a:rPr>
                <a:t>F.B</a:t>
              </a:r>
              <a:endParaRPr lang="ja-JP" altLang="en-US" sz="1400" dirty="0">
                <a:solidFill>
                  <a:srgbClr val="000090"/>
                </a:solidFill>
                <a:latin typeface="Arial"/>
              </a:endParaRPr>
            </a:p>
          </p:txBody>
        </p:sp>
      </p:grpSp>
      <p:sp>
        <p:nvSpPr>
          <p:cNvPr id="73" name="コンテンツ プレースホルダ 2"/>
          <p:cNvSpPr>
            <a:spLocks noGrp="1"/>
          </p:cNvSpPr>
          <p:nvPr>
            <p:ph idx="1"/>
          </p:nvPr>
        </p:nvSpPr>
        <p:spPr>
          <a:xfrm>
            <a:off x="163517" y="1100139"/>
            <a:ext cx="10525125" cy="6159501"/>
          </a:xfrm>
        </p:spPr>
        <p:txBody>
          <a:bodyPr/>
          <a:lstStyle/>
          <a:p>
            <a:r>
              <a:rPr lang="en-US" altLang="ja-JP" sz="2400" dirty="0">
                <a:latin typeface="Arial Rounded MT Bold" charset="0"/>
              </a:rPr>
              <a:t>Four PPM virtual accelerators</a:t>
            </a:r>
            <a:br>
              <a:rPr lang="en-US" altLang="ja-JP" sz="2400" dirty="0">
                <a:latin typeface="Arial Rounded MT Bold" charset="0"/>
              </a:rPr>
            </a:br>
            <a:r>
              <a:rPr lang="en-US" altLang="ja-JP" sz="2400" dirty="0">
                <a:latin typeface="Arial Rounded MT Bold" charset="0"/>
              </a:rPr>
              <a:t>for SuperKEKB project</a:t>
            </a:r>
            <a:br>
              <a:rPr lang="en-US" altLang="ja-JP" sz="2400" dirty="0">
                <a:latin typeface="Arial Rounded MT Bold" charset="0"/>
              </a:rPr>
            </a:br>
            <a:r>
              <a:rPr lang="en-US" altLang="ja-JP" sz="2400" dirty="0">
                <a:latin typeface="Arial Rounded MT Bold" charset="0"/>
              </a:rPr>
              <a:t/>
            </a:r>
            <a:br>
              <a:rPr lang="en-US" altLang="ja-JP" sz="2400" dirty="0">
                <a:latin typeface="Arial Rounded MT Bold" charset="0"/>
              </a:rPr>
            </a:br>
            <a:r>
              <a:rPr lang="en-US" altLang="ja-JP" sz="2000" dirty="0">
                <a:latin typeface="Arial Rounded MT Bold" charset="0"/>
              </a:rPr>
              <a:t/>
            </a:r>
            <a:br>
              <a:rPr lang="en-US" altLang="ja-JP" sz="2000" dirty="0">
                <a:latin typeface="Arial Rounded MT Bold" charset="0"/>
              </a:rPr>
            </a:br>
            <a:r>
              <a:rPr lang="en-US" altLang="ja-JP" sz="2000" dirty="0" smtClean="0">
                <a:latin typeface="Arial Rounded MT Bold" charset="0"/>
              </a:rPr>
              <a:t>Based </a:t>
            </a:r>
            <a:r>
              <a:rPr lang="en-US" altLang="ja-JP" sz="2000" dirty="0">
                <a:latin typeface="Arial Rounded MT Bold" charset="0"/>
              </a:rPr>
              <a:t>on </a:t>
            </a:r>
            <a:br>
              <a:rPr lang="en-US" altLang="ja-JP" sz="2000" dirty="0">
                <a:latin typeface="Arial Rounded MT Bold" charset="0"/>
              </a:rPr>
            </a:br>
            <a:r>
              <a:rPr lang="en-US" altLang="ja-JP" sz="2000" dirty="0">
                <a:latin typeface="Arial Rounded MT Bold" charset="0"/>
              </a:rPr>
              <a:t>Dual-tier controls with</a:t>
            </a:r>
            <a:br>
              <a:rPr lang="en-US" altLang="ja-JP" sz="2000" dirty="0">
                <a:latin typeface="Arial Rounded MT Bold" charset="0"/>
              </a:rPr>
            </a:br>
            <a:r>
              <a:rPr lang="en-US" altLang="ja-JP" sz="2000" dirty="0">
                <a:latin typeface="Arial Rounded MT Bold" charset="0"/>
              </a:rPr>
              <a:t>EPICS and event-system</a:t>
            </a:r>
            <a:br>
              <a:rPr lang="en-US" altLang="ja-JP" sz="2000" dirty="0">
                <a:latin typeface="Arial Rounded MT Bold" charset="0"/>
              </a:rPr>
            </a:br>
            <a:r>
              <a:rPr lang="en-US" altLang="ja-JP" sz="2000" dirty="0">
                <a:latin typeface="Arial Rounded MT Bold" charset="0"/>
              </a:rPr>
              <a:t/>
            </a:r>
            <a:br>
              <a:rPr lang="en-US" altLang="ja-JP" sz="2000" dirty="0">
                <a:latin typeface="Arial Rounded MT Bold" charset="0"/>
              </a:rPr>
            </a:br>
            <a:r>
              <a:rPr lang="en-US" altLang="ja-JP" sz="2000" dirty="0">
                <a:latin typeface="Arial Rounded MT Bold" charset="0"/>
              </a:rPr>
              <a:t>Independent parameter sets</a:t>
            </a:r>
            <a:br>
              <a:rPr lang="en-US" altLang="ja-JP" sz="2000" dirty="0">
                <a:latin typeface="Arial Rounded MT Bold" charset="0"/>
              </a:rPr>
            </a:br>
            <a:r>
              <a:rPr lang="en-US" altLang="ja-JP" sz="2000" dirty="0">
                <a:latin typeface="Arial Rounded MT Bold" charset="0"/>
              </a:rPr>
              <a:t>for each VA (</a:t>
            </a:r>
            <a:r>
              <a:rPr lang="en-US" altLang="ja-JP" sz="2000" dirty="0" smtClean="0">
                <a:latin typeface="Arial Rounded MT Bold" charset="0"/>
              </a:rPr>
              <a:t>20ms)</a:t>
            </a:r>
            <a:r>
              <a:rPr lang="en-US" altLang="ja-JP" sz="2000" dirty="0">
                <a:latin typeface="Arial Rounded MT Bold" charset="0"/>
              </a:rPr>
              <a:t/>
            </a:r>
            <a:br>
              <a:rPr lang="en-US" altLang="ja-JP" sz="2000" dirty="0">
                <a:latin typeface="Arial Rounded MT Bold" charset="0"/>
              </a:rPr>
            </a:br>
            <a:r>
              <a:rPr lang="en-US" altLang="ja-JP" sz="2000" dirty="0">
                <a:latin typeface="Arial Rounded MT Bold" charset="0"/>
              </a:rPr>
              <a:t>&gt;200 parameters </a:t>
            </a:r>
            <a:br>
              <a:rPr lang="en-US" altLang="ja-JP" sz="2000" dirty="0">
                <a:latin typeface="Arial Rounded MT Bold" charset="0"/>
              </a:rPr>
            </a:br>
            <a:r>
              <a:rPr lang="en-US" altLang="ja-JP" sz="2000" dirty="0">
                <a:latin typeface="Arial Rounded MT Bold" charset="0"/>
              </a:rPr>
              <a:t>	for equipment controls</a:t>
            </a:r>
            <a:br>
              <a:rPr lang="en-US" altLang="ja-JP" sz="2000" dirty="0">
                <a:latin typeface="Arial Rounded MT Bold" charset="0"/>
              </a:rPr>
            </a:br>
            <a:r>
              <a:rPr lang="en-US" altLang="ja-JP" sz="2000" dirty="0">
                <a:latin typeface="Arial Rounded MT Bold" charset="0"/>
              </a:rPr>
              <a:t>many more</a:t>
            </a:r>
            <a:br>
              <a:rPr lang="en-US" altLang="ja-JP" sz="2000" dirty="0">
                <a:latin typeface="Arial Rounded MT Bold" charset="0"/>
              </a:rPr>
            </a:br>
            <a:r>
              <a:rPr lang="en-US" altLang="ja-JP" sz="2000" dirty="0">
                <a:latin typeface="Arial Rounded MT Bold" charset="0"/>
              </a:rPr>
              <a:t>	for beam </a:t>
            </a:r>
            <a:r>
              <a:rPr lang="en-US" altLang="ja-JP" sz="2000" dirty="0" smtClean="0">
                <a:latin typeface="Arial Rounded MT Bold" charset="0"/>
              </a:rPr>
              <a:t>controls</a:t>
            </a:r>
            <a:r>
              <a:rPr lang="en-US" altLang="ja-JP" sz="2000" dirty="0">
                <a:latin typeface="Arial Rounded MT Bold" charset="0"/>
              </a:rPr>
              <a:t/>
            </a:r>
            <a:br>
              <a:rPr lang="en-US" altLang="ja-JP" sz="2000" dirty="0">
                <a:latin typeface="Arial Rounded MT Bold" charset="0"/>
              </a:rPr>
            </a:br>
            <a:r>
              <a:rPr lang="en-US" altLang="ja-JP" sz="2000" dirty="0">
                <a:latin typeface="Arial Rounded MT Bold" charset="0"/>
              </a:rPr>
              <a:t/>
            </a:r>
            <a:br>
              <a:rPr lang="en-US" altLang="ja-JP" sz="2000" dirty="0">
                <a:latin typeface="Arial Rounded MT Bold" charset="0"/>
              </a:rPr>
            </a:br>
            <a:r>
              <a:rPr lang="en-US" altLang="ja-JP" sz="2000" dirty="0">
                <a:latin typeface="Arial Rounded MT Bold" charset="0"/>
              </a:rPr>
              <a:t>maybe with </a:t>
            </a:r>
            <a:r>
              <a:rPr lang="en-US" altLang="ja-JP" sz="2000" dirty="0" smtClean="0">
                <a:latin typeface="Arial Rounded MT Bold" charset="0"/>
              </a:rPr>
              <a:t>additional </a:t>
            </a:r>
            <a:r>
              <a:rPr lang="en-US" altLang="ja-JP" sz="2000" dirty="0">
                <a:latin typeface="Arial Rounded MT Bold" charset="0"/>
              </a:rPr>
              <a:t>PPM VA</a:t>
            </a:r>
            <a:br>
              <a:rPr lang="en-US" altLang="ja-JP" sz="2000" dirty="0">
                <a:latin typeface="Arial Rounded MT Bold" charset="0"/>
              </a:rPr>
            </a:br>
            <a:r>
              <a:rPr lang="en-US" altLang="ja-JP" sz="2000" dirty="0">
                <a:latin typeface="Arial Rounded MT Bold" charset="0"/>
              </a:rPr>
              <a:t>of stealth </a:t>
            </a:r>
            <a:r>
              <a:rPr lang="en-US" altLang="ja-JP" sz="2000" dirty="0" smtClean="0">
                <a:latin typeface="Arial Rounded MT Bold" charset="0"/>
              </a:rPr>
              <a:t>beam</a:t>
            </a:r>
            <a:br>
              <a:rPr lang="en-US" altLang="ja-JP" sz="2000" dirty="0" smtClean="0">
                <a:latin typeface="Arial Rounded MT Bold" charset="0"/>
              </a:rPr>
            </a:br>
            <a:r>
              <a:rPr lang="en-US" altLang="ja-JP" sz="2000" dirty="0" smtClean="0">
                <a:latin typeface="Arial Rounded MT Bold" charset="0"/>
              </a:rPr>
              <a:t>for </a:t>
            </a:r>
            <a:r>
              <a:rPr lang="en-US" altLang="ja-JP" sz="2000" dirty="0">
                <a:latin typeface="Arial Rounded MT Bold" charset="0"/>
              </a:rPr>
              <a:t>measurement</a:t>
            </a:r>
            <a:endParaRPr lang="en-US" altLang="ja-JP" sz="2000" dirty="0" smtClean="0">
              <a:latin typeface="Arial Rounded MT Bold" charset="0"/>
            </a:endParaRPr>
          </a:p>
        </p:txBody>
      </p:sp>
      <p:sp>
        <p:nvSpPr>
          <p:cNvPr id="77" name="タイトル 1"/>
          <p:cNvSpPr>
            <a:spLocks noGrp="1"/>
          </p:cNvSpPr>
          <p:nvPr>
            <p:ph type="title"/>
          </p:nvPr>
        </p:nvSpPr>
        <p:spPr>
          <a:xfrm>
            <a:off x="0" y="385766"/>
            <a:ext cx="5911055" cy="714375"/>
          </a:xfrm>
        </p:spPr>
        <p:txBody>
          <a:bodyPr/>
          <a:lstStyle/>
          <a:p>
            <a:r>
              <a:rPr lang="en-US" altLang="ja-JP" sz="3400" dirty="0"/>
              <a:t>Pulse-to-pulse modulation</a:t>
            </a:r>
            <a:endParaRPr lang="ja-JP" altLang="en-US" sz="3400" dirty="0"/>
          </a:p>
        </p:txBody>
      </p:sp>
      <p:sp>
        <p:nvSpPr>
          <p:cNvPr id="80" name="スライド番号プレースホルダー 3"/>
          <p:cNvSpPr>
            <a:spLocks noGrp="1"/>
          </p:cNvSpPr>
          <p:nvPr>
            <p:ph type="sldNum" sz="quarter" idx="10"/>
          </p:nvPr>
        </p:nvSpPr>
        <p:spPr>
          <a:xfrm>
            <a:off x="9886950" y="7254875"/>
            <a:ext cx="623888" cy="252413"/>
          </a:xfrm>
        </p:spPr>
        <p:txBody>
          <a:bodyPr/>
          <a:lstStyle/>
          <a:p>
            <a:pPr>
              <a:defRPr/>
            </a:pPr>
            <a:fld id="{4D221721-5FDC-D445-9F85-7F3CCA7B1AE5}" type="slidenum">
              <a:rPr lang="en-US" altLang="ja-JP" smtClean="0"/>
              <a:pPr>
                <a:defRPr/>
              </a:pPr>
              <a:t>7</a:t>
            </a:fld>
            <a:endParaRPr lang="en-US" altLang="ja-JP" dirty="0"/>
          </a:p>
        </p:txBody>
      </p:sp>
    </p:spTree>
    <p:extLst>
      <p:ext uri="{BB962C8B-B14F-4D97-AF65-F5344CB8AC3E}">
        <p14:creationId xmlns:p14="http://schemas.microsoft.com/office/powerpoint/2010/main" val="148269749"/>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linac-furukawa-jun2016">
  <a:themeElements>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java-jca-caj-furukawa">
      <a:majorFont>
        <a:latin typeface="Arial Rounded MT Bold"/>
        <a:ea typeface="ヒラギノ丸ゴ Pro W4"/>
        <a:cs typeface="ヒラギノ丸ゴ Pro W4"/>
      </a:majorFont>
      <a:minorFont>
        <a:latin typeface="Arial Rounded MT Bold"/>
        <a:ea typeface="ヒラギノ丸ゴ Pro W4"/>
        <a:cs typeface="ヒラギノ丸ゴ Pro W4"/>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java-jca-caj-furukaw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java-jca-caj-furukaw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java-jca-caj-furukaw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java-jca-caj-furukaw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java-jca-caj-furukaw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java-jca-caj-furukaw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linac-furukawa-jun2016.potx</Template>
  <TotalTime>4699</TotalTime>
  <Words>648</Words>
  <Application>Microsoft Macintosh PowerPoint</Application>
  <PresentationFormat>ユーザー設定</PresentationFormat>
  <Paragraphs>103</Paragraphs>
  <Slides>7</Slides>
  <Notes>1</Notes>
  <HiddenSlides>0</HiddenSlides>
  <MMClips>0</MMClips>
  <ScaleCrop>false</ScaleCrop>
  <HeadingPairs>
    <vt:vector size="6" baseType="variant">
      <vt:variant>
        <vt:lpstr>テーマ</vt:lpstr>
      </vt:variant>
      <vt:variant>
        <vt:i4>1</vt:i4>
      </vt:variant>
      <vt:variant>
        <vt:lpstr>スライド タイトル</vt:lpstr>
      </vt:variant>
      <vt:variant>
        <vt:i4>7</vt:i4>
      </vt:variant>
      <vt:variant>
        <vt:lpstr>目的別スライド ショー</vt:lpstr>
      </vt:variant>
      <vt:variant>
        <vt:i4>1</vt:i4>
      </vt:variant>
    </vt:vector>
  </HeadingPairs>
  <TitlesOfParts>
    <vt:vector size="9" baseType="lpstr">
      <vt:lpstr>linac-furukawa-jun2016</vt:lpstr>
      <vt:lpstr>Possible Damping Ring Timing </vt:lpstr>
      <vt:lpstr>Bucket selection in Phase-2 with DR</vt:lpstr>
      <vt:lpstr>Memo from Oct.6.2016 </vt:lpstr>
      <vt:lpstr>Distributed bus and multiplexed counters</vt:lpstr>
      <vt:lpstr>MXC and Sequencer</vt:lpstr>
      <vt:lpstr>PowerPoint プレゼンテーション</vt:lpstr>
      <vt:lpstr>Pulse-to-pulse modulation</vt:lpstr>
      <vt:lpstr>B-Suishin-i</vt:lpstr>
    </vt:vector>
  </TitlesOfParts>
  <Manager/>
  <Company>kek</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Linac progress</dc:title>
  <dc:subject/>
  <dc:creator>k.furukawa</dc:creator>
  <cp:keywords/>
  <dc:description>a4_x000d_based on _x000d_b2gm-linac-furukawa-nov2014.pptx_x000d_linac-furukawa-oct2014.pptx_x000d_linac14-rfgun-yoshida.pptx_x000d_etc_x000d_</dc:description>
  <cp:lastModifiedBy>Furukawa Kazuro</cp:lastModifiedBy>
  <cp:revision>262</cp:revision>
  <dcterms:created xsi:type="dcterms:W3CDTF">2015-01-07T03:09:39Z</dcterms:created>
  <dcterms:modified xsi:type="dcterms:W3CDTF">2016-10-27T06:55:14Z</dcterms:modified>
  <cp:category/>
</cp:coreProperties>
</file>