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466" r:id="rId2"/>
    <p:sldId id="475" r:id="rId3"/>
    <p:sldId id="479" r:id="rId4"/>
    <p:sldId id="480" r:id="rId5"/>
    <p:sldId id="473" r:id="rId6"/>
  </p:sldIdLst>
  <p:sldSz cx="10688638" cy="7562850"/>
  <p:notesSz cx="9144000" cy="6858000"/>
  <p:custShowLst>
    <p:custShow name="B-Suishin-i" id="0">
      <p:sldLst/>
    </p:custShow>
  </p:custShowLst>
  <p:defaultTextStyle>
    <a:defPPr>
      <a:defRPr lang="ja-JP"/>
    </a:defPPr>
    <a:lvl1pPr marL="0" algn="l" defTabSz="521437" rtl="0" eaLnBrk="1" latinLnBrk="0" hangingPunct="1">
      <a:defRPr kumimoji="1" sz="2100" kern="1200">
        <a:solidFill>
          <a:schemeClr val="tx1"/>
        </a:solidFill>
        <a:latin typeface="+mn-lt"/>
        <a:ea typeface="+mn-ea"/>
        <a:cs typeface="+mn-cs"/>
      </a:defRPr>
    </a:lvl1pPr>
    <a:lvl2pPr marL="521437" algn="l" defTabSz="521437" rtl="0" eaLnBrk="1" latinLnBrk="0" hangingPunct="1">
      <a:defRPr kumimoji="1" sz="2100" kern="1200">
        <a:solidFill>
          <a:schemeClr val="tx1"/>
        </a:solidFill>
        <a:latin typeface="+mn-lt"/>
        <a:ea typeface="+mn-ea"/>
        <a:cs typeface="+mn-cs"/>
      </a:defRPr>
    </a:lvl2pPr>
    <a:lvl3pPr marL="1042873" algn="l" defTabSz="521437" rtl="0" eaLnBrk="1" latinLnBrk="0" hangingPunct="1">
      <a:defRPr kumimoji="1" sz="2100" kern="1200">
        <a:solidFill>
          <a:schemeClr val="tx1"/>
        </a:solidFill>
        <a:latin typeface="+mn-lt"/>
        <a:ea typeface="+mn-ea"/>
        <a:cs typeface="+mn-cs"/>
      </a:defRPr>
    </a:lvl3pPr>
    <a:lvl4pPr marL="1564310" algn="l" defTabSz="521437" rtl="0" eaLnBrk="1" latinLnBrk="0" hangingPunct="1">
      <a:defRPr kumimoji="1" sz="2100" kern="1200">
        <a:solidFill>
          <a:schemeClr val="tx1"/>
        </a:solidFill>
        <a:latin typeface="+mn-lt"/>
        <a:ea typeface="+mn-ea"/>
        <a:cs typeface="+mn-cs"/>
      </a:defRPr>
    </a:lvl4pPr>
    <a:lvl5pPr marL="2085746" algn="l" defTabSz="521437" rtl="0" eaLnBrk="1" latinLnBrk="0" hangingPunct="1">
      <a:defRPr kumimoji="1" sz="2100" kern="1200">
        <a:solidFill>
          <a:schemeClr val="tx1"/>
        </a:solidFill>
        <a:latin typeface="+mn-lt"/>
        <a:ea typeface="+mn-ea"/>
        <a:cs typeface="+mn-cs"/>
      </a:defRPr>
    </a:lvl5pPr>
    <a:lvl6pPr marL="2607183" algn="l" defTabSz="521437" rtl="0" eaLnBrk="1" latinLnBrk="0" hangingPunct="1">
      <a:defRPr kumimoji="1" sz="2100" kern="1200">
        <a:solidFill>
          <a:schemeClr val="tx1"/>
        </a:solidFill>
        <a:latin typeface="+mn-lt"/>
        <a:ea typeface="+mn-ea"/>
        <a:cs typeface="+mn-cs"/>
      </a:defRPr>
    </a:lvl6pPr>
    <a:lvl7pPr marL="3128620" algn="l" defTabSz="521437" rtl="0" eaLnBrk="1" latinLnBrk="0" hangingPunct="1">
      <a:defRPr kumimoji="1" sz="2100" kern="1200">
        <a:solidFill>
          <a:schemeClr val="tx1"/>
        </a:solidFill>
        <a:latin typeface="+mn-lt"/>
        <a:ea typeface="+mn-ea"/>
        <a:cs typeface="+mn-cs"/>
      </a:defRPr>
    </a:lvl7pPr>
    <a:lvl8pPr marL="3650056" algn="l" defTabSz="521437" rtl="0" eaLnBrk="1" latinLnBrk="0" hangingPunct="1">
      <a:defRPr kumimoji="1" sz="2100" kern="1200">
        <a:solidFill>
          <a:schemeClr val="tx1"/>
        </a:solidFill>
        <a:latin typeface="+mn-lt"/>
        <a:ea typeface="+mn-ea"/>
        <a:cs typeface="+mn-cs"/>
      </a:defRPr>
    </a:lvl8pPr>
    <a:lvl9pPr marL="4171493" algn="l" defTabSz="521437" rtl="0" eaLnBrk="1" latinLnBrk="0" hangingPunct="1">
      <a:defRPr kumimoji="1"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CEB"/>
    <a:srgbClr val="00FF00"/>
    <a:srgbClr val="FF8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51" autoAdjust="0"/>
    <p:restoredTop sz="86428" autoAdjust="0"/>
  </p:normalViewPr>
  <p:slideViewPr>
    <p:cSldViewPr snapToGrid="0" snapToObjects="1">
      <p:cViewPr>
        <p:scale>
          <a:sx n="100" d="100"/>
          <a:sy n="100" d="100"/>
        </p:scale>
        <p:origin x="-408" y="-696"/>
      </p:cViewPr>
      <p:guideLst>
        <p:guide orient="horz" pos="2382"/>
        <p:guide pos="336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8" d="100"/>
        <a:sy n="68" d="100"/>
      </p:scale>
      <p:origin x="0" y="4448"/>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Arial Rounded MT Bold"/>
                <a:ea typeface="ヒラギノ丸ゴ Pro W4"/>
              </a:defRPr>
            </a:lvl1pPr>
          </a:lstStyle>
          <a:p>
            <a:endParaRPr lang="ja-JP" altLang="en-US" dirty="0"/>
          </a:p>
        </p:txBody>
      </p:sp>
      <p:sp>
        <p:nvSpPr>
          <p:cNvPr id="3" name="日付プレースホルダ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atin typeface="Arial Rounded MT Bold"/>
                <a:ea typeface="ヒラギノ丸ゴ Pro W4"/>
              </a:defRPr>
            </a:lvl1pPr>
          </a:lstStyle>
          <a:p>
            <a:fld id="{9E33E2F4-2526-4743-B798-BF53C297C4F0}" type="datetimeFigureOut">
              <a:rPr lang="ja-JP" altLang="en-US" smtClean="0"/>
              <a:pPr/>
              <a:t>12/8/16</a:t>
            </a:fld>
            <a:endParaRPr lang="ja-JP" altLang="en-US" dirty="0"/>
          </a:p>
        </p:txBody>
      </p:sp>
      <p:sp>
        <p:nvSpPr>
          <p:cNvPr id="4" name="スライド イメージ プレースホルダ 3"/>
          <p:cNvSpPr>
            <a:spLocks noGrp="1" noRot="1" noChangeAspect="1"/>
          </p:cNvSpPr>
          <p:nvPr>
            <p:ph type="sldImg" idx="2"/>
          </p:nvPr>
        </p:nvSpPr>
        <p:spPr>
          <a:xfrm>
            <a:off x="2754313" y="514350"/>
            <a:ext cx="3635375" cy="257175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6" name="フッター プレースホルダ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atin typeface="Arial Rounded MT Bold"/>
                <a:ea typeface="ヒラギノ丸ゴ Pro W4"/>
              </a:defRPr>
            </a:lvl1pPr>
          </a:lstStyle>
          <a:p>
            <a:endParaRPr lang="ja-JP" altLang="en-US" dirty="0"/>
          </a:p>
        </p:txBody>
      </p:sp>
      <p:sp>
        <p:nvSpPr>
          <p:cNvPr id="7" name="スライド番号プレースホルダ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atin typeface="Arial Rounded MT Bold"/>
                <a:ea typeface="ヒラギノ丸ゴ Pro W4"/>
              </a:defRPr>
            </a:lvl1pPr>
          </a:lstStyle>
          <a:p>
            <a:fld id="{2B267216-430B-D547-8DE6-8FEE06FF842D}" type="slidenum">
              <a:rPr lang="ja-JP" altLang="en-US" smtClean="0"/>
              <a:pPr/>
              <a:t>‹#›</a:t>
            </a:fld>
            <a:endParaRPr lang="ja-JP" altLang="en-US" dirty="0"/>
          </a:p>
        </p:txBody>
      </p:sp>
    </p:spTree>
    <p:extLst>
      <p:ext uri="{BB962C8B-B14F-4D97-AF65-F5344CB8AC3E}">
        <p14:creationId xmlns:p14="http://schemas.microsoft.com/office/powerpoint/2010/main" val="429741972"/>
      </p:ext>
    </p:extLst>
  </p:cSld>
  <p:clrMap bg1="lt1" tx1="dk1" bg2="lt2" tx2="dk2" accent1="accent1" accent2="accent2" accent3="accent3" accent4="accent4" accent5="accent5" accent6="accent6" hlink="hlink" folHlink="folHlink"/>
  <p:notesStyle>
    <a:lvl1pPr marL="0" algn="l" defTabSz="521437" rtl="0" eaLnBrk="1" latinLnBrk="0" hangingPunct="1">
      <a:defRPr kumimoji="1" sz="1400" kern="1200">
        <a:solidFill>
          <a:schemeClr val="tx1"/>
        </a:solidFill>
        <a:latin typeface="Arial Rounded MT Bold"/>
        <a:ea typeface="ヒラギノ丸ゴ Pro W4"/>
        <a:cs typeface="+mn-cs"/>
      </a:defRPr>
    </a:lvl1pPr>
    <a:lvl2pPr marL="521437" algn="l" defTabSz="521437" rtl="0" eaLnBrk="1" latinLnBrk="0" hangingPunct="1">
      <a:defRPr kumimoji="1" sz="1400" kern="1200">
        <a:solidFill>
          <a:schemeClr val="tx1"/>
        </a:solidFill>
        <a:latin typeface="Arial Rounded MT Bold"/>
        <a:ea typeface="ヒラギノ丸ゴ Pro W4"/>
        <a:cs typeface="+mn-cs"/>
      </a:defRPr>
    </a:lvl2pPr>
    <a:lvl3pPr marL="1042873" algn="l" defTabSz="521437" rtl="0" eaLnBrk="1" latinLnBrk="0" hangingPunct="1">
      <a:defRPr kumimoji="1" sz="1400" kern="1200">
        <a:solidFill>
          <a:schemeClr val="tx1"/>
        </a:solidFill>
        <a:latin typeface="Arial Rounded MT Bold"/>
        <a:ea typeface="ヒラギノ丸ゴ Pro W4"/>
        <a:cs typeface="+mn-cs"/>
      </a:defRPr>
    </a:lvl3pPr>
    <a:lvl4pPr marL="1564310" algn="l" defTabSz="521437" rtl="0" eaLnBrk="1" latinLnBrk="0" hangingPunct="1">
      <a:defRPr kumimoji="1" sz="1400" kern="1200">
        <a:solidFill>
          <a:schemeClr val="tx1"/>
        </a:solidFill>
        <a:latin typeface="Arial Rounded MT Bold"/>
        <a:ea typeface="ヒラギノ丸ゴ Pro W4"/>
        <a:cs typeface="+mn-cs"/>
      </a:defRPr>
    </a:lvl4pPr>
    <a:lvl5pPr marL="2085746" algn="l" defTabSz="521437" rtl="0" eaLnBrk="1" latinLnBrk="0" hangingPunct="1">
      <a:defRPr kumimoji="1" sz="1400" kern="1200">
        <a:solidFill>
          <a:schemeClr val="tx1"/>
        </a:solidFill>
        <a:latin typeface="Arial Rounded MT Bold"/>
        <a:ea typeface="ヒラギノ丸ゴ Pro W4"/>
        <a:cs typeface="+mn-cs"/>
      </a:defRPr>
    </a:lvl5pPr>
    <a:lvl6pPr marL="2607183" algn="l" defTabSz="521437" rtl="0" eaLnBrk="1" latinLnBrk="0" hangingPunct="1">
      <a:defRPr kumimoji="1" sz="1400" kern="1200">
        <a:solidFill>
          <a:schemeClr val="tx1"/>
        </a:solidFill>
        <a:latin typeface="+mn-lt"/>
        <a:ea typeface="+mn-ea"/>
        <a:cs typeface="+mn-cs"/>
      </a:defRPr>
    </a:lvl6pPr>
    <a:lvl7pPr marL="3128620" algn="l" defTabSz="521437" rtl="0" eaLnBrk="1" latinLnBrk="0" hangingPunct="1">
      <a:defRPr kumimoji="1" sz="1400" kern="1200">
        <a:solidFill>
          <a:schemeClr val="tx1"/>
        </a:solidFill>
        <a:latin typeface="+mn-lt"/>
        <a:ea typeface="+mn-ea"/>
        <a:cs typeface="+mn-cs"/>
      </a:defRPr>
    </a:lvl7pPr>
    <a:lvl8pPr marL="3650056" algn="l" defTabSz="521437" rtl="0" eaLnBrk="1" latinLnBrk="0" hangingPunct="1">
      <a:defRPr kumimoji="1" sz="1400" kern="1200">
        <a:solidFill>
          <a:schemeClr val="tx1"/>
        </a:solidFill>
        <a:latin typeface="+mn-lt"/>
        <a:ea typeface="+mn-ea"/>
        <a:cs typeface="+mn-cs"/>
      </a:defRPr>
    </a:lvl8pPr>
    <a:lvl9pPr marL="4171493" algn="l" defTabSz="521437"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754313" y="514350"/>
            <a:ext cx="3635375" cy="2571750"/>
          </a:xfrm>
        </p:spPr>
      </p:sp>
      <p:sp>
        <p:nvSpPr>
          <p:cNvPr id="3" name="ノート プレースホルダ 2"/>
          <p:cNvSpPr>
            <a:spLocks noGrp="1"/>
          </p:cNvSpPr>
          <p:nvPr>
            <p:ph type="body" idx="1"/>
          </p:nvPr>
        </p:nvSpPr>
        <p:spPr/>
        <p:txBody>
          <a:bodyPr>
            <a:normAutofit/>
          </a:bodyPr>
          <a:lstStyle/>
          <a:p>
            <a:endParaRPr lang="ja-JP" altLang="en-US"/>
          </a:p>
        </p:txBody>
      </p:sp>
      <p:sp>
        <p:nvSpPr>
          <p:cNvPr id="4" name="スライド番号プレースホルダ 3"/>
          <p:cNvSpPr>
            <a:spLocks noGrp="1"/>
          </p:cNvSpPr>
          <p:nvPr>
            <p:ph type="sldNum" sz="quarter" idx="10"/>
          </p:nvPr>
        </p:nvSpPr>
        <p:spPr/>
        <p:txBody>
          <a:bodyPr/>
          <a:lstStyle/>
          <a:p>
            <a:fld id="{2B267216-430B-D547-8DE6-8FEE06FF842D}" type="slidenum">
              <a:rPr lang="ja-JP" altLang="en-US" smtClean="0"/>
              <a:pPr/>
              <a:t>1</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2349386"/>
            <a:ext cx="9085342" cy="1621111"/>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603296" y="4285615"/>
            <a:ext cx="7482047" cy="1932728"/>
          </a:xfrm>
        </p:spPr>
        <p:txBody>
          <a:bodyPr/>
          <a:lstStyle>
            <a:lvl1pPr marL="0" indent="0" algn="ctr">
              <a:buNone/>
              <a:defRPr/>
            </a:lvl1pPr>
            <a:lvl2pPr marL="497754" indent="0" algn="ctr">
              <a:buNone/>
              <a:defRPr/>
            </a:lvl2pPr>
            <a:lvl3pPr marL="995507" indent="0" algn="ctr">
              <a:buNone/>
              <a:defRPr/>
            </a:lvl3pPr>
            <a:lvl4pPr marL="1493261" indent="0" algn="ctr">
              <a:buNone/>
              <a:defRPr/>
            </a:lvl4pPr>
            <a:lvl5pPr marL="1991015" indent="0" algn="ctr">
              <a:buNone/>
              <a:defRPr/>
            </a:lvl5pPr>
            <a:lvl6pPr marL="2488768" indent="0" algn="ctr">
              <a:buNone/>
              <a:defRPr/>
            </a:lvl6pPr>
            <a:lvl7pPr marL="2986522" indent="0" algn="ctr">
              <a:buNone/>
              <a:defRPr/>
            </a:lvl7pPr>
            <a:lvl8pPr marL="3484275" indent="0" algn="ctr">
              <a:buNone/>
              <a:defRPr/>
            </a:lvl8pPr>
            <a:lvl9pPr marL="3982029" indent="0" algn="ctr">
              <a:buNone/>
              <a:defRPr/>
            </a:lvl9pPr>
          </a:lstStyle>
          <a:p>
            <a:r>
              <a:rPr lang="ja-JP" altLang="en-US" smtClean="0"/>
              <a:t>マスター サブタイトルの書式設定</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3E853FE9-5C6C-6548-957D-1A4EE3A3B61B}"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74B4E322-4B46-D54A-9D81-82D8D5854806}"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34258" y="462174"/>
            <a:ext cx="2589939" cy="6680518"/>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64441" y="462174"/>
            <a:ext cx="7605377" cy="668051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FAE0852C-B4CE-6044-A8A3-AE7569FA2C55}"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21"/>
          <p:cNvSpPr>
            <a:spLocks noGrp="1" noChangeArrowheads="1"/>
          </p:cNvSpPr>
          <p:nvPr>
            <p:ph type="sldNum" sz="quarter" idx="10"/>
          </p:nvPr>
        </p:nvSpPr>
        <p:spPr>
          <a:ln/>
        </p:spPr>
        <p:txBody>
          <a:bodyPr/>
          <a:lstStyle>
            <a:lvl1pPr>
              <a:defRPr/>
            </a:lvl1pPr>
          </a:lstStyle>
          <a:p>
            <a:pPr>
              <a:defRPr/>
            </a:pPr>
            <a:fld id="{4D221721-5FDC-D445-9F85-7F3CCA7B1AE5}"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844472" y="4859832"/>
            <a:ext cx="9085342" cy="1502066"/>
          </a:xfrm>
        </p:spPr>
        <p:txBody>
          <a:bodyPr anchor="t"/>
          <a:lstStyle>
            <a:lvl1pPr algn="l">
              <a:defRPr sz="44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844472" y="3205459"/>
            <a:ext cx="9085342" cy="1654373"/>
          </a:xfrm>
        </p:spPr>
        <p:txBody>
          <a:bodyPr anchor="b"/>
          <a:lstStyle>
            <a:lvl1pPr marL="0" indent="0">
              <a:buNone/>
              <a:defRPr sz="2200"/>
            </a:lvl1pPr>
            <a:lvl2pPr marL="497754" indent="0">
              <a:buNone/>
              <a:defRPr sz="2000"/>
            </a:lvl2pPr>
            <a:lvl3pPr marL="995507" indent="0">
              <a:buNone/>
              <a:defRPr sz="1700"/>
            </a:lvl3pPr>
            <a:lvl4pPr marL="1493261" indent="0">
              <a:buNone/>
              <a:defRPr sz="1500"/>
            </a:lvl4pPr>
            <a:lvl5pPr marL="1991015" indent="0">
              <a:buNone/>
              <a:defRPr sz="1500"/>
            </a:lvl5pPr>
            <a:lvl6pPr marL="2488768" indent="0">
              <a:buNone/>
              <a:defRPr sz="1500"/>
            </a:lvl6pPr>
            <a:lvl7pPr marL="2986522" indent="0">
              <a:buNone/>
              <a:defRPr sz="1500"/>
            </a:lvl7pPr>
            <a:lvl8pPr marL="3484275" indent="0">
              <a:buNone/>
              <a:defRPr sz="1500"/>
            </a:lvl8pPr>
            <a:lvl9pPr marL="3982029" indent="0">
              <a:buNone/>
              <a:defRPr sz="1500"/>
            </a:lvl9pPr>
          </a:lstStyle>
          <a:p>
            <a:pPr lvl="0"/>
            <a:r>
              <a:rPr lang="ja-JP" altLang="en-US" smtClean="0"/>
              <a:t>マスター テキストの書式設定</a:t>
            </a:r>
          </a:p>
        </p:txBody>
      </p:sp>
      <p:sp>
        <p:nvSpPr>
          <p:cNvPr id="4" name="Rectangle 21"/>
          <p:cNvSpPr>
            <a:spLocks noGrp="1" noChangeArrowheads="1"/>
          </p:cNvSpPr>
          <p:nvPr>
            <p:ph type="sldNum" sz="quarter" idx="10"/>
          </p:nvPr>
        </p:nvSpPr>
        <p:spPr>
          <a:ln/>
        </p:spPr>
        <p:txBody>
          <a:bodyPr/>
          <a:lstStyle>
            <a:lvl1pPr>
              <a:defRPr/>
            </a:lvl1pPr>
          </a:lstStyle>
          <a:p>
            <a:pPr>
              <a:defRPr/>
            </a:pPr>
            <a:fld id="{564B4DE4-18C0-CA4C-B6F1-505553AAF7C8}"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814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382004" y="1260475"/>
            <a:ext cx="5039419" cy="5882217"/>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1"/>
          <p:cNvSpPr>
            <a:spLocks noGrp="1" noChangeArrowheads="1"/>
          </p:cNvSpPr>
          <p:nvPr>
            <p:ph type="sldNum" sz="quarter" idx="10"/>
          </p:nvPr>
        </p:nvSpPr>
        <p:spPr>
          <a:ln/>
        </p:spPr>
        <p:txBody>
          <a:bodyPr/>
          <a:lstStyle>
            <a:lvl1pPr>
              <a:defRPr/>
            </a:lvl1pPr>
          </a:lstStyle>
          <a:p>
            <a:pPr>
              <a:defRPr/>
            </a:pPr>
            <a:fld id="{2A440019-2845-704D-8DB1-1F79568350AC}"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2865"/>
            <a:ext cx="9619774" cy="1260475"/>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534432" y="1692889"/>
            <a:ext cx="4722529"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534432" y="2398404"/>
            <a:ext cx="4722529"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429966" y="1692889"/>
            <a:ext cx="4724241"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5429966" y="2398404"/>
            <a:ext cx="4724241"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21"/>
          <p:cNvSpPr>
            <a:spLocks noGrp="1" noChangeArrowheads="1"/>
          </p:cNvSpPr>
          <p:nvPr>
            <p:ph type="sldNum" sz="quarter" idx="10"/>
          </p:nvPr>
        </p:nvSpPr>
        <p:spPr>
          <a:ln/>
        </p:spPr>
        <p:txBody>
          <a:bodyPr/>
          <a:lstStyle>
            <a:lvl1pPr>
              <a:defRPr/>
            </a:lvl1pPr>
          </a:lstStyle>
          <a:p>
            <a:pPr>
              <a:defRPr/>
            </a:pPr>
            <a:fld id="{93622B60-6276-D242-83CB-B0C8473716D1}"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21"/>
          <p:cNvSpPr>
            <a:spLocks noGrp="1" noChangeArrowheads="1"/>
          </p:cNvSpPr>
          <p:nvPr>
            <p:ph type="sldNum" sz="quarter" idx="10"/>
          </p:nvPr>
        </p:nvSpPr>
        <p:spPr>
          <a:ln/>
        </p:spPr>
        <p:txBody>
          <a:bodyPr/>
          <a:lstStyle>
            <a:lvl1pPr>
              <a:defRPr/>
            </a:lvl1pPr>
          </a:lstStyle>
          <a:p>
            <a:pPr>
              <a:defRPr/>
            </a:pPr>
            <a:fld id="{A3F83661-B5AA-2C4C-AEB0-47E793563D5E}"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1"/>
          <p:cNvSpPr>
            <a:spLocks noGrp="1" noChangeArrowheads="1"/>
          </p:cNvSpPr>
          <p:nvPr>
            <p:ph type="sldNum" sz="quarter" idx="10"/>
          </p:nvPr>
        </p:nvSpPr>
        <p:spPr>
          <a:ln/>
        </p:spPr>
        <p:txBody>
          <a:bodyPr/>
          <a:lstStyle>
            <a:lvl1pPr>
              <a:defRPr/>
            </a:lvl1pPr>
          </a:lstStyle>
          <a:p>
            <a:pPr>
              <a:defRPr/>
            </a:pPr>
            <a:fld id="{F6213FF4-2407-AE4D-838C-76990F38DDA4}"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432" y="301113"/>
            <a:ext cx="3516631" cy="1281483"/>
          </a:xfrm>
        </p:spPr>
        <p:txBody>
          <a:bodyPr anchor="b"/>
          <a:lstStyle>
            <a:lvl1pPr algn="l">
              <a:defRPr sz="22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4179531" y="301114"/>
            <a:ext cx="5974675" cy="6454683"/>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534432" y="1582597"/>
            <a:ext cx="3516631" cy="5173200"/>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マスター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636C998A-891B-BF4D-9808-29A40A5F591C}"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4905" y="5293995"/>
            <a:ext cx="6413183" cy="624986"/>
          </a:xfrm>
        </p:spPr>
        <p:txBody>
          <a:bodyPr anchor="b"/>
          <a:lstStyle>
            <a:lvl1pPr algn="l">
              <a:defRPr sz="22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2094905" y="675755"/>
            <a:ext cx="6413183" cy="4537710"/>
          </a:xfrm>
        </p:spPr>
        <p:txBody>
          <a:bodyPr/>
          <a:lstStyle>
            <a:lvl1pPr marL="0" indent="0">
              <a:buNone/>
              <a:defRPr sz="3500"/>
            </a:lvl1pPr>
            <a:lvl2pPr marL="497754" indent="0">
              <a:buNone/>
              <a:defRPr sz="3000"/>
            </a:lvl2pPr>
            <a:lvl3pPr marL="995507" indent="0">
              <a:buNone/>
              <a:defRPr sz="2600"/>
            </a:lvl3pPr>
            <a:lvl4pPr marL="1493261" indent="0">
              <a:buNone/>
              <a:defRPr sz="2200"/>
            </a:lvl4pPr>
            <a:lvl5pPr marL="1991015" indent="0">
              <a:buNone/>
              <a:defRPr sz="2200"/>
            </a:lvl5pPr>
            <a:lvl6pPr marL="2488768" indent="0">
              <a:buNone/>
              <a:defRPr sz="2200"/>
            </a:lvl6pPr>
            <a:lvl7pPr marL="2986522" indent="0">
              <a:buNone/>
              <a:defRPr sz="2200"/>
            </a:lvl7pPr>
            <a:lvl8pPr marL="3484275" indent="0">
              <a:buNone/>
              <a:defRPr sz="2200"/>
            </a:lvl8pPr>
            <a:lvl9pPr marL="3982029" indent="0">
              <a:buNone/>
              <a:defRPr sz="2200"/>
            </a:lvl9pPr>
          </a:lstStyle>
          <a:p>
            <a:pPr lvl="0"/>
            <a:r>
              <a:rPr lang="ja-JP" altLang="en-US" noProof="0" smtClean="0"/>
              <a:t>プレースホルダーまでドラッグするかアイコンをクリックして図を追加</a:t>
            </a:r>
          </a:p>
        </p:txBody>
      </p:sp>
      <p:sp>
        <p:nvSpPr>
          <p:cNvPr id="4" name="テキスト プレースホルダ 3"/>
          <p:cNvSpPr>
            <a:spLocks noGrp="1"/>
          </p:cNvSpPr>
          <p:nvPr>
            <p:ph type="body" sz="half" idx="2"/>
          </p:nvPr>
        </p:nvSpPr>
        <p:spPr>
          <a:xfrm>
            <a:off x="2094905" y="5918981"/>
            <a:ext cx="6413183" cy="887584"/>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ja-JP" altLang="en-US" smtClean="0"/>
              <a:t>マスター テキストの書式設定</a:t>
            </a:r>
          </a:p>
        </p:txBody>
      </p:sp>
      <p:sp>
        <p:nvSpPr>
          <p:cNvPr id="5" name="Rectangle 21"/>
          <p:cNvSpPr>
            <a:spLocks noGrp="1" noChangeArrowheads="1"/>
          </p:cNvSpPr>
          <p:nvPr>
            <p:ph type="sldNum" sz="quarter" idx="10"/>
          </p:nvPr>
        </p:nvSpPr>
        <p:spPr>
          <a:ln/>
        </p:spPr>
        <p:txBody>
          <a:bodyPr/>
          <a:lstStyle>
            <a:lvl1pPr>
              <a:defRPr/>
            </a:lvl1pPr>
          </a:lstStyle>
          <a:p>
            <a:pPr>
              <a:defRPr/>
            </a:pPr>
            <a:fld id="{3CA32A45-E3B9-EF40-9F67-1D5373393C6B}" type="slidenum">
              <a:rPr lang="en-US" altLang="ja-JP"/>
              <a:pPr>
                <a:defRPr/>
              </a:pPr>
              <a:t>‹#›</a:t>
            </a:fld>
            <a:endParaRPr lang="en-US" altLang="ja-JP" dirty="0"/>
          </a:p>
        </p:txBody>
      </p:sp>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95249" y="293688"/>
            <a:ext cx="10493375" cy="6965950"/>
          </a:xfrm>
          <a:prstGeom prst="rect">
            <a:avLst/>
          </a:prstGeom>
          <a:solidFill>
            <a:srgbClr val="FFFCEB"/>
          </a:solidFill>
          <a:ln w="9525">
            <a:noFill/>
            <a:miter lim="800000"/>
            <a:headEnd/>
            <a:tailEnd/>
          </a:ln>
          <a:effectLst/>
        </p:spPr>
        <p:txBody>
          <a:bodyPr wrap="none" lIns="99551" tIns="49775" rIns="99551" bIns="49775" anchor="ctr">
            <a:prstTxWarp prst="textNoShape">
              <a:avLst/>
            </a:prstTxWarp>
          </a:bodyPr>
          <a:lstStyle/>
          <a:p>
            <a:pPr>
              <a:defRPr/>
            </a:pPr>
            <a:endParaRPr lang="ja-JP" altLang="en-US" dirty="0">
              <a:latin typeface="+mn-lt"/>
              <a:ea typeface="ヒラギノ丸ゴ Pro W4"/>
              <a:cs typeface="ヒラギノ丸ゴ Pro W4"/>
            </a:endParaRPr>
          </a:p>
        </p:txBody>
      </p:sp>
      <p:sp>
        <p:nvSpPr>
          <p:cNvPr id="1027" name="Rectangle 3"/>
          <p:cNvSpPr>
            <a:spLocks noGrp="1" noChangeArrowheads="1"/>
          </p:cNvSpPr>
          <p:nvPr>
            <p:ph type="title"/>
          </p:nvPr>
        </p:nvSpPr>
        <p:spPr bwMode="auto">
          <a:xfrm>
            <a:off x="165100" y="385763"/>
            <a:ext cx="10358438" cy="714375"/>
          </a:xfrm>
          <a:prstGeom prst="rect">
            <a:avLst/>
          </a:prstGeom>
          <a:noFill/>
          <a:ln w="9525">
            <a:noFill/>
            <a:miter lim="800000"/>
            <a:headEnd/>
            <a:tailEnd/>
          </a:ln>
        </p:spPr>
        <p:txBody>
          <a:bodyPr vert="horz" wrap="square" lIns="99538" tIns="49769" rIns="99538" bIns="49769" numCol="1" anchor="ctr" anchorCtr="0" compatLnSpc="1">
            <a:prstTxWarp prst="textNoShape">
              <a:avLst/>
            </a:prstTxWarp>
          </a:bodyPr>
          <a:lstStyle/>
          <a:p>
            <a:pPr lvl="0"/>
            <a:r>
              <a:rPr lang="ja-JP" altLang="en-US" dirty="0"/>
              <a:t>マスタ</a:t>
            </a:r>
            <a:r>
              <a:rPr lang="en-US" altLang="ja-JP" dirty="0"/>
              <a:t> </a:t>
            </a:r>
            <a:r>
              <a:rPr lang="ja-JP" altLang="en-US" dirty="0"/>
              <a:t>タイトルの書式設定</a:t>
            </a:r>
          </a:p>
        </p:txBody>
      </p:sp>
      <p:sp>
        <p:nvSpPr>
          <p:cNvPr id="1028" name="Rectangle 4"/>
          <p:cNvSpPr>
            <a:spLocks noGrp="1" noChangeArrowheads="1"/>
          </p:cNvSpPr>
          <p:nvPr>
            <p:ph type="body" idx="1"/>
          </p:nvPr>
        </p:nvSpPr>
        <p:spPr bwMode="auto">
          <a:xfrm>
            <a:off x="163513" y="1100138"/>
            <a:ext cx="10525125" cy="6159500"/>
          </a:xfrm>
          <a:prstGeom prst="rect">
            <a:avLst/>
          </a:prstGeom>
          <a:noFill/>
          <a:ln w="9525">
            <a:noFill/>
            <a:miter lim="800000"/>
            <a:headEnd/>
            <a:tailEnd/>
          </a:ln>
        </p:spPr>
        <p:txBody>
          <a:bodyPr vert="horz" wrap="square" lIns="99538" tIns="49769" rIns="99538" bIns="49769" numCol="1" anchor="t" anchorCtr="0" compatLnSpc="1">
            <a:prstTxWarp prst="textNoShape">
              <a:avLst/>
            </a:prstTxWarp>
          </a:bodyPr>
          <a:lstStyle/>
          <a:p>
            <a:pPr lvl="0"/>
            <a:r>
              <a:rPr lang="ja-JP" altLang="en-US" dirty="0"/>
              <a:t>マスタ</a:t>
            </a:r>
            <a:r>
              <a:rPr lang="en-US" altLang="ja-JP" dirty="0"/>
              <a:t> </a:t>
            </a:r>
            <a:r>
              <a:rPr lang="ja-JP" altLang="en-US" dirty="0"/>
              <a:t>テキストの書式設定</a:t>
            </a:r>
            <a:endParaRPr lang="en-US" altLang="ja-JP" dirty="0"/>
          </a:p>
          <a:p>
            <a:pPr lvl="1"/>
            <a:r>
              <a:rPr lang="ja-JP" altLang="en-US" dirty="0"/>
              <a:t>第</a:t>
            </a:r>
            <a:r>
              <a:rPr lang="en-US" altLang="ja-JP" dirty="0"/>
              <a:t> 2 </a:t>
            </a:r>
            <a:r>
              <a:rPr lang="ja-JP" altLang="en-US" dirty="0"/>
              <a:t>レベル</a:t>
            </a:r>
            <a:endParaRPr lang="en-US" altLang="ja-JP" dirty="0"/>
          </a:p>
          <a:p>
            <a:pPr lvl="2"/>
            <a:r>
              <a:rPr lang="ja-JP" altLang="en-US" dirty="0"/>
              <a:t>第</a:t>
            </a:r>
            <a:r>
              <a:rPr lang="en-US" altLang="ja-JP" dirty="0"/>
              <a:t> 3 </a:t>
            </a:r>
            <a:r>
              <a:rPr lang="ja-JP" altLang="en-US" dirty="0"/>
              <a:t>レベル</a:t>
            </a:r>
            <a:endParaRPr lang="en-US" altLang="ja-JP" dirty="0"/>
          </a:p>
          <a:p>
            <a:pPr lvl="3"/>
            <a:r>
              <a:rPr lang="ja-JP" altLang="en-US" dirty="0"/>
              <a:t>第</a:t>
            </a:r>
            <a:r>
              <a:rPr lang="en-US" altLang="ja-JP" dirty="0"/>
              <a:t> 4 </a:t>
            </a:r>
            <a:r>
              <a:rPr lang="ja-JP" altLang="en-US" dirty="0"/>
              <a:t>レベル</a:t>
            </a:r>
            <a:endParaRPr lang="en-US" altLang="ja-JP" dirty="0"/>
          </a:p>
          <a:p>
            <a:pPr lvl="4"/>
            <a:r>
              <a:rPr lang="ja-JP" altLang="en-US" dirty="0"/>
              <a:t>第</a:t>
            </a:r>
            <a:r>
              <a:rPr lang="en-US" altLang="ja-JP" dirty="0"/>
              <a:t> 5 </a:t>
            </a:r>
            <a:r>
              <a:rPr lang="ja-JP" altLang="en-US" dirty="0"/>
              <a:t>レベル</a:t>
            </a:r>
          </a:p>
        </p:txBody>
      </p:sp>
      <p:sp>
        <p:nvSpPr>
          <p:cNvPr id="114694" name="Line 6"/>
          <p:cNvSpPr>
            <a:spLocks noChangeShapeType="1"/>
          </p:cNvSpPr>
          <p:nvPr/>
        </p:nvSpPr>
        <p:spPr bwMode="auto">
          <a:xfrm>
            <a:off x="103188" y="293688"/>
            <a:ext cx="10485437"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dirty="0">
              <a:latin typeface="Times" pitchFamily="-112" charset="0"/>
              <a:ea typeface="ヒラギノ丸ゴ Pro W4"/>
              <a:cs typeface="ヒラギノ丸ゴ Pro W4"/>
            </a:endParaRPr>
          </a:p>
        </p:txBody>
      </p:sp>
      <p:sp>
        <p:nvSpPr>
          <p:cNvPr id="114695" name="Line 7"/>
          <p:cNvSpPr>
            <a:spLocks noChangeShapeType="1"/>
          </p:cNvSpPr>
          <p:nvPr/>
        </p:nvSpPr>
        <p:spPr bwMode="auto">
          <a:xfrm>
            <a:off x="68263" y="7254875"/>
            <a:ext cx="10510837" cy="0"/>
          </a:xfrm>
          <a:prstGeom prst="line">
            <a:avLst/>
          </a:prstGeom>
          <a:noFill/>
          <a:ln w="38100">
            <a:solidFill>
              <a:srgbClr val="0000FF"/>
            </a:solidFill>
            <a:round/>
            <a:headEnd/>
            <a:tailEnd/>
          </a:ln>
          <a:effectLst/>
        </p:spPr>
        <p:txBody>
          <a:bodyPr wrap="none" lIns="99551" tIns="49775" rIns="99551" bIns="49775" anchor="ctr">
            <a:prstTxWarp prst="textNoShape">
              <a:avLst/>
            </a:prstTxWarp>
          </a:bodyPr>
          <a:lstStyle/>
          <a:p>
            <a:pPr>
              <a:defRPr/>
            </a:pPr>
            <a:endParaRPr lang="ja-JP" altLang="en-US" dirty="0">
              <a:latin typeface="Times" pitchFamily="-112" charset="0"/>
              <a:ea typeface="ヒラギノ丸ゴ Pro W4"/>
              <a:cs typeface="ヒラギノ丸ゴ Pro W4"/>
            </a:endParaRPr>
          </a:p>
        </p:txBody>
      </p:sp>
      <p:sp>
        <p:nvSpPr>
          <p:cNvPr id="114704" name="Text Box 16"/>
          <p:cNvSpPr txBox="1">
            <a:spLocks noChangeArrowheads="1"/>
          </p:cNvSpPr>
          <p:nvPr/>
        </p:nvSpPr>
        <p:spPr bwMode="auto">
          <a:xfrm>
            <a:off x="7173913" y="7240588"/>
            <a:ext cx="2938462" cy="303212"/>
          </a:xfrm>
          <a:prstGeom prst="rect">
            <a:avLst/>
          </a:prstGeom>
          <a:noFill/>
          <a:ln w="9525">
            <a:noFill/>
            <a:miter lim="800000"/>
            <a:headEnd/>
            <a:tailEnd/>
          </a:ln>
          <a:effectLst/>
        </p:spPr>
        <p:txBody>
          <a:bodyPr lIns="99538" tIns="49769" rIns="99538" bIns="49769">
            <a:prstTxWarp prst="textNoShape">
              <a:avLst/>
            </a:prstTxWarp>
            <a:spAutoFit/>
          </a:bodyPr>
          <a:lstStyle/>
          <a:p>
            <a:pPr algn="r">
              <a:spcBef>
                <a:spcPct val="50000"/>
              </a:spcBef>
              <a:defRPr/>
            </a:pPr>
            <a:r>
              <a:rPr lang="en-US" altLang="ja-JP" sz="1300" i="1" dirty="0" smtClean="0">
                <a:solidFill>
                  <a:srgbClr val="000060"/>
                </a:solidFill>
                <a:latin typeface="Arial Rounded MT Bold" pitchFamily="-112" charset="0"/>
                <a:ea typeface="ヒラギノ丸ゴ Pro W4"/>
                <a:cs typeface="ヒラギノ丸ゴ Pro W4"/>
              </a:rPr>
              <a:t>K.Furukawa, </a:t>
            </a:r>
            <a:r>
              <a:rPr lang="en-US" altLang="ja-JP" sz="1300" i="1" dirty="0">
                <a:solidFill>
                  <a:srgbClr val="000060"/>
                </a:solidFill>
                <a:latin typeface="Arial Rounded MT Bold" pitchFamily="-112" charset="0"/>
                <a:ea typeface="ヒラギノ丸ゴ Pro W4"/>
                <a:cs typeface="ヒラギノ丸ゴ Pro W4"/>
              </a:rPr>
              <a:t>KEK,</a:t>
            </a:r>
            <a:r>
              <a:rPr lang="en-US" altLang="ja-JP" sz="1300" i="1" dirty="0" smtClean="0">
                <a:solidFill>
                  <a:srgbClr val="000060"/>
                </a:solidFill>
                <a:latin typeface="Arial Rounded MT Bold" pitchFamily="-112" charset="0"/>
                <a:ea typeface="ヒラギノ丸ゴ Pro W4"/>
                <a:cs typeface="ヒラギノ丸ゴ Pro W4"/>
              </a:rPr>
              <a:t> </a:t>
            </a:r>
            <a:r>
              <a:rPr lang="en-US" altLang="ja-JP" sz="1300" i="1" dirty="0" smtClean="0">
                <a:solidFill>
                  <a:srgbClr val="000060"/>
                </a:solidFill>
                <a:latin typeface="Arial Rounded MT Bold" pitchFamily="-112" charset="0"/>
                <a:ea typeface="ヒラギノ丸ゴ Pro W4"/>
                <a:cs typeface="ヒラギノ丸ゴ Pro W4"/>
              </a:rPr>
              <a:t>Dec.</a:t>
            </a:r>
            <a:r>
              <a:rPr lang="en-US" altLang="ja-JP" sz="1300" i="1" dirty="0" smtClean="0">
                <a:solidFill>
                  <a:srgbClr val="000060"/>
                </a:solidFill>
                <a:latin typeface="Arial Rounded MT Bold" pitchFamily="-112" charset="0"/>
                <a:ea typeface="ヒラギノ丸ゴ Pro W4"/>
                <a:cs typeface="ヒラギノ丸ゴ Pro W4"/>
              </a:rPr>
              <a:t>2016.</a:t>
            </a:r>
            <a:endParaRPr lang="en-US" altLang="ja-JP" sz="1300" i="1" dirty="0">
              <a:solidFill>
                <a:srgbClr val="000060"/>
              </a:solidFill>
              <a:latin typeface="Arial Rounded MT Bold" pitchFamily="-112" charset="0"/>
              <a:ea typeface="ヒラギノ丸ゴ Pro W4"/>
              <a:cs typeface="ヒラギノ丸ゴ Pro W4"/>
            </a:endParaRPr>
          </a:p>
        </p:txBody>
      </p:sp>
      <p:sp>
        <p:nvSpPr>
          <p:cNvPr id="114709" name="Rectangle 21"/>
          <p:cNvSpPr>
            <a:spLocks noGrp="1" noChangeArrowheads="1"/>
          </p:cNvSpPr>
          <p:nvPr>
            <p:ph type="sldNum" sz="quarter" idx="4"/>
          </p:nvPr>
        </p:nvSpPr>
        <p:spPr bwMode="auto">
          <a:xfrm>
            <a:off x="9886950" y="7254875"/>
            <a:ext cx="623888" cy="252413"/>
          </a:xfrm>
          <a:prstGeom prst="rect">
            <a:avLst/>
          </a:prstGeom>
          <a:noFill/>
          <a:ln w="9525">
            <a:noFill/>
            <a:miter lim="800000"/>
            <a:headEnd/>
            <a:tailEnd/>
          </a:ln>
          <a:effectLst/>
        </p:spPr>
        <p:txBody>
          <a:bodyPr vert="horz" wrap="square" lIns="99538" tIns="49769" rIns="99538" bIns="49769" numCol="1" anchor="t" anchorCtr="0" compatLnSpc="1">
            <a:prstTxWarp prst="textNoShape">
              <a:avLst/>
            </a:prstTxWarp>
          </a:bodyPr>
          <a:lstStyle>
            <a:lvl1pPr algn="r">
              <a:defRPr sz="1100">
                <a:latin typeface="Arial Rounded MT Bold"/>
                <a:ea typeface="ヒラギノ丸ゴ Pro W4"/>
                <a:cs typeface="ヒラギノ丸ゴ Pro W4"/>
              </a:defRPr>
            </a:lvl1pPr>
          </a:lstStyle>
          <a:p>
            <a:pPr>
              <a:defRPr/>
            </a:pPr>
            <a:fld id="{39DCC287-FB41-514C-BF81-F04C64726B38}" type="slidenum">
              <a:rPr lang="en-US" altLang="ja-JP" smtClean="0"/>
              <a:pPr>
                <a:defRPr/>
              </a:pPr>
              <a:t>‹#›</a:t>
            </a:fld>
            <a:endParaRPr lang="en-US" altLang="ja-JP" dirty="0"/>
          </a:p>
        </p:txBody>
      </p:sp>
      <p:pic>
        <p:nvPicPr>
          <p:cNvPr id="1033" name="図 11" descr="keklogo-a.gif"/>
          <p:cNvPicPr>
            <a:picLocks noChangeAspect="1"/>
          </p:cNvPicPr>
          <p:nvPr/>
        </p:nvPicPr>
        <p:blipFill>
          <a:blip r:embed="rId13" cstate="screen">
            <a:alphaModFix amt="70000"/>
            <a:extLst>
              <a:ext uri="{28A0092B-C50C-407E-A947-70E740481C1C}">
                <a14:useLocalDpi xmlns:a14="http://schemas.microsoft.com/office/drawing/2010/main"/>
              </a:ext>
            </a:extLst>
          </a:blip>
          <a:srcRect/>
          <a:stretch>
            <a:fillRect/>
          </a:stretch>
        </p:blipFill>
        <p:spPr bwMode="auto">
          <a:xfrm>
            <a:off x="177799" y="107950"/>
            <a:ext cx="681037" cy="396875"/>
          </a:xfrm>
          <a:prstGeom prst="rect">
            <a:avLst/>
          </a:prstGeom>
          <a:solidFill>
            <a:schemeClr val="bg1">
              <a:alpha val="70195"/>
            </a:schemeClr>
          </a:solidFill>
          <a:ln w="9525">
            <a:noFill/>
            <a:miter lim="800000"/>
            <a:headEnd/>
            <a:tailEnd/>
          </a:ln>
        </p:spPr>
      </p:pic>
      <p:pic>
        <p:nvPicPr>
          <p:cNvPr id="1034" name="図 12" descr="SuperKEKBlogo25.png"/>
          <p:cNvPicPr>
            <a:picLocks noChangeAspect="1"/>
          </p:cNvPicPr>
          <p:nvPr/>
        </p:nvPicPr>
        <p:blipFill>
          <a:blip r:embed="rId14">
            <a:alphaModFix amt="75000"/>
          </a:blip>
          <a:srcRect/>
          <a:stretch>
            <a:fillRect/>
          </a:stretch>
        </p:blipFill>
        <p:spPr bwMode="auto">
          <a:xfrm>
            <a:off x="9688513" y="123825"/>
            <a:ext cx="790575" cy="365125"/>
          </a:xfrm>
          <a:prstGeom prst="rect">
            <a:avLst/>
          </a:prstGeom>
          <a:noFill/>
          <a:ln w="9525">
            <a:noFill/>
            <a:miter lim="800000"/>
            <a:headEnd/>
            <a:tailEnd/>
          </a:ln>
        </p:spPr>
      </p:pic>
      <p:sp>
        <p:nvSpPr>
          <p:cNvPr id="14" name="Text Box 16"/>
          <p:cNvSpPr txBox="1">
            <a:spLocks noChangeArrowheads="1"/>
          </p:cNvSpPr>
          <p:nvPr/>
        </p:nvSpPr>
        <p:spPr bwMode="auto">
          <a:xfrm>
            <a:off x="163512" y="7250113"/>
            <a:ext cx="6402388" cy="300565"/>
          </a:xfrm>
          <a:prstGeom prst="rect">
            <a:avLst/>
          </a:prstGeom>
          <a:noFill/>
          <a:ln w="9525">
            <a:noFill/>
            <a:miter lim="800000"/>
            <a:headEnd/>
            <a:tailEnd/>
          </a:ln>
          <a:effectLst/>
        </p:spPr>
        <p:txBody>
          <a:bodyPr wrap="square" lIns="99538" tIns="49769" rIns="99538" bIns="49769">
            <a:prstTxWarp prst="textNoShape">
              <a:avLst/>
            </a:prstTxWarp>
            <a:spAutoFit/>
          </a:bodyPr>
          <a:lstStyle/>
          <a:p>
            <a:pPr>
              <a:spcBef>
                <a:spcPct val="50000"/>
              </a:spcBef>
              <a:defRPr/>
            </a:pPr>
            <a:r>
              <a:rPr lang="en-US" altLang="ja-JP" sz="1300" i="1" baseline="0" dirty="0" smtClean="0">
                <a:solidFill>
                  <a:srgbClr val="000090"/>
                </a:solidFill>
                <a:latin typeface="Arial Rounded MT Bold"/>
                <a:ea typeface="ヒラギノ丸ゴ Pro W4"/>
                <a:cs typeface="ヒラギノ丸ゴ Pro W4"/>
              </a:rPr>
              <a:t>Possible Damping Ring Timing</a:t>
            </a:r>
            <a:endParaRPr lang="en-US" altLang="ja-JP" sz="1300" i="1" dirty="0">
              <a:solidFill>
                <a:srgbClr val="000090"/>
              </a:solidFill>
              <a:latin typeface="Arial Rounded MT Bold"/>
              <a:ea typeface="ヒラギノ丸ゴ Pro W4"/>
              <a:cs typeface="ヒラギノ丸ゴ Pro W4"/>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xmlns:p14="http://schemas.microsoft.com/office/powerpoint/2010/main">
    <p:fade/>
  </p:transition>
  <p:hf hdr="0" ftr="0" dt="0"/>
  <p:txStyles>
    <p:titleStyle>
      <a:lvl1pPr algn="ctr" rtl="0" eaLnBrk="1" fontAlgn="base" hangingPunct="1">
        <a:spcBef>
          <a:spcPct val="0"/>
        </a:spcBef>
        <a:spcAft>
          <a:spcPct val="0"/>
        </a:spcAft>
        <a:defRPr kumimoji="1" sz="3900" b="1">
          <a:solidFill>
            <a:srgbClr val="4040C0"/>
          </a:solidFill>
          <a:latin typeface="+mj-lt"/>
          <a:ea typeface="+mj-ea"/>
          <a:cs typeface="+mj-cs"/>
        </a:defRPr>
      </a:lvl1pPr>
      <a:lvl2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2pPr>
      <a:lvl3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3pPr>
      <a:lvl4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4pPr>
      <a:lvl5pPr algn="ctr" rtl="0" eaLnBrk="1" fontAlgn="base" hangingPunct="1">
        <a:spcBef>
          <a:spcPct val="0"/>
        </a:spcBef>
        <a:spcAft>
          <a:spcPct val="0"/>
        </a:spcAft>
        <a:defRPr kumimoji="1" sz="3900" b="1">
          <a:solidFill>
            <a:srgbClr val="4040C0"/>
          </a:solidFill>
          <a:latin typeface="Arial Rounded MT Bold" charset="0"/>
          <a:ea typeface="ヒラギノ丸ゴ Pro W4" pitchFamily="-112" charset="-128"/>
          <a:cs typeface="ヒラギノ丸ゴ Pro W4" pitchFamily="-112" charset="-128"/>
        </a:defRPr>
      </a:lvl5pPr>
      <a:lvl6pPr marL="497754"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6pPr>
      <a:lvl7pPr marL="995507"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7pPr>
      <a:lvl8pPr marL="1493261"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8pPr>
      <a:lvl9pPr marL="1991015" algn="ctr" rtl="0" eaLnBrk="1" fontAlgn="base" hangingPunct="1">
        <a:spcBef>
          <a:spcPct val="0"/>
        </a:spcBef>
        <a:spcAft>
          <a:spcPct val="0"/>
        </a:spcAft>
        <a:defRPr kumimoji="1" sz="3900" b="1">
          <a:solidFill>
            <a:srgbClr val="4040C0"/>
          </a:solidFill>
          <a:latin typeface="Arial Rounded MT Bold" pitchFamily="-112" charset="0"/>
          <a:ea typeface="ヒラギノ丸ゴ Pro W4" pitchFamily="-112" charset="-128"/>
          <a:cs typeface="ヒラギノ丸ゴ Pro W4" pitchFamily="-112" charset="-128"/>
        </a:defRPr>
      </a:lvl9pPr>
    </p:titleStyle>
    <p:bodyStyle>
      <a:lvl1pPr marL="373063" indent="-373063" algn="l" rtl="0" eaLnBrk="1" fontAlgn="base" hangingPunct="1">
        <a:spcBef>
          <a:spcPct val="20000"/>
        </a:spcBef>
        <a:spcAft>
          <a:spcPct val="0"/>
        </a:spcAft>
        <a:buClr>
          <a:srgbClr val="FF0000"/>
        </a:buClr>
        <a:buFont typeface="Wingdings" charset="2"/>
        <a:buChar char="u"/>
        <a:defRPr kumimoji="1" sz="3500" b="1">
          <a:solidFill>
            <a:srgbClr val="000060"/>
          </a:solidFill>
          <a:latin typeface="+mn-lt"/>
          <a:ea typeface="+mn-ea"/>
          <a:cs typeface="+mn-cs"/>
        </a:defRPr>
      </a:lvl1pPr>
      <a:lvl2pPr marL="541338" indent="-269875" algn="l" rtl="0" eaLnBrk="1" fontAlgn="base" hangingPunct="1">
        <a:spcBef>
          <a:spcPct val="20000"/>
        </a:spcBef>
        <a:spcAft>
          <a:spcPct val="0"/>
        </a:spcAft>
        <a:buClr>
          <a:srgbClr val="FF3F00"/>
        </a:buClr>
        <a:buFont typeface="Wingdings" charset="2"/>
        <a:buChar char="v"/>
        <a:tabLst/>
        <a:defRPr kumimoji="1" sz="3000" b="1">
          <a:solidFill>
            <a:srgbClr val="600000"/>
          </a:solidFill>
          <a:latin typeface="+mn-lt"/>
          <a:ea typeface="+mn-ea"/>
          <a:cs typeface="+mn-cs"/>
        </a:defRPr>
      </a:lvl2pPr>
      <a:lvl3pPr marL="719138" indent="-269875" algn="l" rtl="0" eaLnBrk="1" fontAlgn="base" hangingPunct="1">
        <a:spcBef>
          <a:spcPct val="20000"/>
        </a:spcBef>
        <a:spcAft>
          <a:spcPct val="0"/>
        </a:spcAft>
        <a:buClr>
          <a:srgbClr val="FF7F00"/>
        </a:buClr>
        <a:buFont typeface="Wingdings" charset="2"/>
        <a:buChar char="³"/>
        <a:defRPr kumimoji="1" sz="2600" b="1">
          <a:solidFill>
            <a:srgbClr val="004000"/>
          </a:solidFill>
          <a:latin typeface="+mn-lt"/>
          <a:ea typeface="+mn-ea"/>
          <a:cs typeface="+mn-cs"/>
        </a:defRPr>
      </a:lvl3pPr>
      <a:lvl4pPr marL="804863" indent="-177800" algn="l" rtl="0" eaLnBrk="1" fontAlgn="base" hangingPunct="1">
        <a:spcBef>
          <a:spcPct val="20000"/>
        </a:spcBef>
        <a:spcAft>
          <a:spcPct val="0"/>
        </a:spcAft>
        <a:buClr>
          <a:srgbClr val="FFBF00"/>
        </a:buClr>
        <a:buFont typeface="Wingdings" charset="2"/>
        <a:buChar char="w"/>
        <a:defRPr kumimoji="1" sz="2200" b="1">
          <a:solidFill>
            <a:srgbClr val="400040"/>
          </a:solidFill>
          <a:latin typeface="+mn-lt"/>
          <a:ea typeface="+mn-ea"/>
          <a:cs typeface="+mn-cs"/>
        </a:defRPr>
      </a:lvl4pPr>
      <a:lvl5pPr marL="982663" indent="-177800" algn="l" rtl="0" eaLnBrk="1" fontAlgn="base" hangingPunct="1">
        <a:spcBef>
          <a:spcPct val="20000"/>
        </a:spcBef>
        <a:spcAft>
          <a:spcPct val="0"/>
        </a:spcAft>
        <a:buChar char="»"/>
        <a:defRPr kumimoji="1" b="1">
          <a:solidFill>
            <a:schemeClr val="tx1"/>
          </a:solidFill>
          <a:latin typeface="+mn-lt"/>
          <a:ea typeface="+mn-ea"/>
          <a:cs typeface="+mn-cs"/>
        </a:defRPr>
      </a:lvl5pPr>
      <a:lvl6pPr marL="1327343" algn="l" rtl="0" eaLnBrk="1" fontAlgn="base" hangingPunct="1">
        <a:spcBef>
          <a:spcPct val="20000"/>
        </a:spcBef>
        <a:spcAft>
          <a:spcPct val="0"/>
        </a:spcAft>
        <a:buChar char="»"/>
        <a:defRPr kumimoji="1" b="1">
          <a:solidFill>
            <a:schemeClr val="tx1"/>
          </a:solidFill>
          <a:latin typeface="+mn-lt"/>
          <a:ea typeface="+mn-ea"/>
          <a:cs typeface="+mn-cs"/>
        </a:defRPr>
      </a:lvl6pPr>
      <a:lvl7pPr marL="1825097" algn="l" rtl="0" eaLnBrk="1" fontAlgn="base" hangingPunct="1">
        <a:spcBef>
          <a:spcPct val="20000"/>
        </a:spcBef>
        <a:spcAft>
          <a:spcPct val="0"/>
        </a:spcAft>
        <a:buChar char="»"/>
        <a:defRPr kumimoji="1" b="1">
          <a:solidFill>
            <a:schemeClr val="tx1"/>
          </a:solidFill>
          <a:latin typeface="+mn-lt"/>
          <a:ea typeface="+mn-ea"/>
          <a:cs typeface="+mn-cs"/>
        </a:defRPr>
      </a:lvl7pPr>
      <a:lvl8pPr marL="2322850" algn="l" rtl="0" eaLnBrk="1" fontAlgn="base" hangingPunct="1">
        <a:spcBef>
          <a:spcPct val="20000"/>
        </a:spcBef>
        <a:spcAft>
          <a:spcPct val="0"/>
        </a:spcAft>
        <a:buChar char="»"/>
        <a:defRPr kumimoji="1" b="1">
          <a:solidFill>
            <a:schemeClr val="tx1"/>
          </a:solidFill>
          <a:latin typeface="+mn-lt"/>
          <a:ea typeface="+mn-ea"/>
          <a:cs typeface="+mn-cs"/>
        </a:defRPr>
      </a:lvl8pPr>
      <a:lvl9pPr marL="2820604" algn="l" rtl="0" eaLnBrk="1" fontAlgn="base" hangingPunct="1">
        <a:spcBef>
          <a:spcPct val="20000"/>
        </a:spcBef>
        <a:spcAft>
          <a:spcPct val="0"/>
        </a:spcAft>
        <a:buChar char="»"/>
        <a:defRPr kumimoji="1" b="1">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648" y="1968371"/>
            <a:ext cx="9085342" cy="1621111"/>
          </a:xfrm>
        </p:spPr>
        <p:txBody>
          <a:bodyPr/>
          <a:lstStyle/>
          <a:p>
            <a:r>
              <a:rPr lang="en-US" altLang="ja-JP" dirty="0" smtClean="0"/>
              <a:t>Possible Damping Ring Timing </a:t>
            </a:r>
            <a:endParaRPr lang="ja-JP" altLang="en-US" dirty="0"/>
          </a:p>
        </p:txBody>
      </p:sp>
      <p:sp>
        <p:nvSpPr>
          <p:cNvPr id="3" name="サブタイトル 2"/>
          <p:cNvSpPr>
            <a:spLocks noGrp="1"/>
          </p:cNvSpPr>
          <p:nvPr>
            <p:ph type="subTitle" idx="1"/>
          </p:nvPr>
        </p:nvSpPr>
        <p:spPr>
          <a:xfrm>
            <a:off x="1603296" y="3904600"/>
            <a:ext cx="7482047" cy="1932728"/>
          </a:xfrm>
        </p:spPr>
        <p:txBody>
          <a:bodyPr/>
          <a:lstStyle/>
          <a:p>
            <a:r>
              <a:rPr lang="en-US" altLang="ja-JP" sz="2400" dirty="0"/>
              <a:t>Kazuro Furukawa</a:t>
            </a:r>
          </a:p>
          <a:p>
            <a:r>
              <a:rPr lang="en-US" altLang="ja-JP" sz="2400" dirty="0" smtClean="0"/>
              <a:t>Injector Linac, KEK</a:t>
            </a:r>
          </a:p>
          <a:p>
            <a:r>
              <a:rPr lang="en-US" altLang="ja-JP" sz="1600" dirty="0" smtClean="0"/>
              <a:t>&lt;</a:t>
            </a:r>
            <a:r>
              <a:rPr lang="en-US" altLang="ja-JP" sz="1600" dirty="0" err="1" smtClean="0"/>
              <a:t>kazuro.furukawa@kek.jp</a:t>
            </a:r>
            <a:r>
              <a:rPr lang="en-US" altLang="ja-JP" sz="1600" dirty="0" smtClean="0"/>
              <a:t>&gt;</a:t>
            </a:r>
            <a:endParaRPr lang="ja-JP" altLang="en-US" sz="1600" dirty="0"/>
          </a:p>
        </p:txBody>
      </p:sp>
      <p:sp>
        <p:nvSpPr>
          <p:cNvPr id="4" name="スライド番号プレースホルダ 3"/>
          <p:cNvSpPr>
            <a:spLocks noGrp="1"/>
          </p:cNvSpPr>
          <p:nvPr>
            <p:ph type="sldNum" sz="quarter" idx="10"/>
          </p:nvPr>
        </p:nvSpPr>
        <p:spPr>
          <a:xfrm>
            <a:off x="9886950" y="7254875"/>
            <a:ext cx="623888" cy="252413"/>
          </a:xfrm>
        </p:spPr>
        <p:txBody>
          <a:bodyPr/>
          <a:lstStyle/>
          <a:p>
            <a:pPr>
              <a:defRPr/>
            </a:pPr>
            <a:fld id="{4D221721-5FDC-D445-9F85-7F3CCA7B1AE5}" type="slidenum">
              <a:rPr lang="en-US" altLang="ja-JP" smtClean="0"/>
              <a:pPr>
                <a:defRPr/>
              </a:pPr>
              <a:t>1</a:t>
            </a:fld>
            <a:endParaRPr lang="en-US" altLang="ja-JP" dirty="0"/>
          </a:p>
        </p:txBody>
      </p:sp>
      <p:sp>
        <p:nvSpPr>
          <p:cNvPr id="5" name="Rectangle 372"/>
          <p:cNvSpPr>
            <a:spLocks noChangeArrowheads="1"/>
          </p:cNvSpPr>
          <p:nvPr/>
        </p:nvSpPr>
        <p:spPr bwMode="auto">
          <a:xfrm>
            <a:off x="0" y="5384800"/>
            <a:ext cx="10688638" cy="1488553"/>
          </a:xfrm>
          <a:prstGeom prst="rect">
            <a:avLst/>
          </a:prstGeom>
          <a:noFill/>
          <a:ln w="0">
            <a:noFill/>
            <a:miter lim="800000"/>
            <a:headEnd/>
            <a:tailEnd/>
          </a:ln>
        </p:spPr>
        <p:txBody>
          <a:bodyPr>
            <a:prstTxWarp prst="textNoShape">
              <a:avLst/>
            </a:prstTxWarp>
          </a:bodyPr>
          <a:lstStyle/>
          <a:p>
            <a:pPr algn="ctr" defTabSz="4173538"/>
            <a:r>
              <a:rPr lang="en-US" altLang="ja-JP" dirty="0" smtClean="0">
                <a:solidFill>
                  <a:srgbClr val="800000"/>
                </a:solidFill>
              </a:rPr>
              <a:t>Dec</a:t>
            </a:r>
            <a:r>
              <a:rPr lang="en-US" altLang="ja-JP" dirty="0" smtClean="0">
                <a:solidFill>
                  <a:srgbClr val="800000"/>
                </a:solidFill>
              </a:rPr>
              <a:t>.8 </a:t>
            </a:r>
            <a:r>
              <a:rPr lang="ja-JP" altLang="en-US" dirty="0" smtClean="0">
                <a:solidFill>
                  <a:srgbClr val="800000"/>
                </a:solidFill>
              </a:rPr>
              <a:t>の報告</a:t>
            </a:r>
            <a:r>
              <a:rPr lang="ja-JP" altLang="en-US" dirty="0" smtClean="0">
                <a:solidFill>
                  <a:srgbClr val="800000"/>
                </a:solidFill>
              </a:rPr>
              <a:t>、前回</a:t>
            </a:r>
            <a:r>
              <a:rPr lang="ja-JP" altLang="en-US" dirty="0" smtClean="0">
                <a:solidFill>
                  <a:srgbClr val="800000"/>
                </a:solidFill>
              </a:rPr>
              <a:t>の報告は</a:t>
            </a:r>
            <a:r>
              <a:rPr lang="en-US" altLang="ja-JP" dirty="0" smtClean="0">
                <a:solidFill>
                  <a:srgbClr val="800000"/>
                </a:solidFill>
              </a:rPr>
              <a:t> Nov.</a:t>
            </a:r>
            <a:r>
              <a:rPr lang="en-US" altLang="ja-JP" dirty="0" smtClean="0">
                <a:solidFill>
                  <a:srgbClr val="800000"/>
                </a:solidFill>
              </a:rPr>
              <a:t>1</a:t>
            </a:r>
            <a:r>
              <a:rPr lang="ja-JP" altLang="en-US" dirty="0" smtClean="0">
                <a:solidFill>
                  <a:srgbClr val="800000"/>
                </a:solidFill>
              </a:rPr>
              <a:t>、</a:t>
            </a:r>
            <a:r>
              <a:rPr lang="en-US" altLang="ja-JP" dirty="0" smtClean="0">
                <a:solidFill>
                  <a:srgbClr val="800000"/>
                </a:solidFill>
              </a:rPr>
              <a:t>Nov</a:t>
            </a:r>
            <a:r>
              <a:rPr lang="en-US" altLang="ja-JP" dirty="0" smtClean="0">
                <a:solidFill>
                  <a:srgbClr val="800000"/>
                </a:solidFill>
              </a:rPr>
              <a:t>.</a:t>
            </a:r>
            <a:r>
              <a:rPr lang="en-US" altLang="ja-JP" dirty="0" smtClean="0">
                <a:solidFill>
                  <a:srgbClr val="800000"/>
                </a:solidFill>
              </a:rPr>
              <a:t>8</a:t>
            </a:r>
            <a:r>
              <a:rPr lang="ja-JP" altLang="en-US" dirty="0" smtClean="0">
                <a:solidFill>
                  <a:srgbClr val="800000"/>
                </a:solidFill>
              </a:rPr>
              <a:t>、</a:t>
            </a:r>
            <a:r>
              <a:rPr lang="en-US" altLang="ja-JP" dirty="0" smtClean="0">
                <a:solidFill>
                  <a:srgbClr val="800000"/>
                </a:solidFill>
              </a:rPr>
              <a:t>Nov.22</a:t>
            </a:r>
            <a:endParaRPr lang="en-US" altLang="ja-JP" dirty="0" smtClean="0">
              <a:solidFill>
                <a:srgbClr val="800000"/>
              </a:solidFill>
            </a:endParaRPr>
          </a:p>
          <a:p>
            <a:pPr algn="ctr" defTabSz="4173538"/>
            <a:r>
              <a:rPr lang="en-US" altLang="ja-JP" dirty="0" smtClean="0">
                <a:solidFill>
                  <a:srgbClr val="800000"/>
                </a:solidFill>
              </a:rPr>
              <a:t>DR Event system </a:t>
            </a:r>
            <a:r>
              <a:rPr lang="ja-JP" altLang="en-US" dirty="0" smtClean="0">
                <a:solidFill>
                  <a:srgbClr val="800000"/>
                </a:solidFill>
              </a:rPr>
              <a:t>関連の情報は、次の</a:t>
            </a:r>
            <a:r>
              <a:rPr lang="en-US" altLang="ja-JP" dirty="0" smtClean="0">
                <a:solidFill>
                  <a:srgbClr val="800000"/>
                </a:solidFill>
              </a:rPr>
              <a:t> URL </a:t>
            </a:r>
          </a:p>
          <a:p>
            <a:pPr algn="ctr" defTabSz="4173538"/>
            <a:r>
              <a:rPr lang="en-US" altLang="ja-JP" dirty="0">
                <a:solidFill>
                  <a:srgbClr val="800000"/>
                </a:solidFill>
              </a:rPr>
              <a:t>&lt;http://www-</a:t>
            </a:r>
            <a:r>
              <a:rPr lang="en-US" altLang="ja-JP" dirty="0" err="1">
                <a:solidFill>
                  <a:srgbClr val="800000"/>
                </a:solidFill>
              </a:rPr>
              <a:t>linac.kek.jp</a:t>
            </a:r>
            <a:r>
              <a:rPr lang="en-US" altLang="ja-JP" dirty="0">
                <a:solidFill>
                  <a:srgbClr val="800000"/>
                </a:solidFill>
              </a:rPr>
              <a:t>/</a:t>
            </a:r>
            <a:r>
              <a:rPr lang="en-US" altLang="ja-JP" dirty="0" err="1">
                <a:solidFill>
                  <a:srgbClr val="800000"/>
                </a:solidFill>
              </a:rPr>
              <a:t>cont</a:t>
            </a:r>
            <a:r>
              <a:rPr lang="en-US" altLang="ja-JP" dirty="0">
                <a:solidFill>
                  <a:srgbClr val="800000"/>
                </a:solidFill>
              </a:rPr>
              <a:t>/trigger</a:t>
            </a:r>
            <a:r>
              <a:rPr lang="en-US" altLang="ja-JP" dirty="0" smtClean="0">
                <a:solidFill>
                  <a:srgbClr val="800000"/>
                </a:solidFill>
              </a:rPr>
              <a:t>/</a:t>
            </a:r>
            <a:r>
              <a:rPr lang="en-US" altLang="ja-JP" dirty="0" err="1" smtClean="0">
                <a:solidFill>
                  <a:srgbClr val="800000"/>
                </a:solidFill>
              </a:rPr>
              <a:t>dr.html</a:t>
            </a:r>
            <a:r>
              <a:rPr lang="en-US" altLang="ja-JP" dirty="0">
                <a:solidFill>
                  <a:srgbClr val="800000"/>
                </a:solidFill>
              </a:rPr>
              <a:t>&gt;</a:t>
            </a:r>
          </a:p>
          <a:p>
            <a:pPr algn="ctr" defTabSz="4173538"/>
            <a:r>
              <a:rPr lang="en-US" altLang="ja-JP" dirty="0" smtClean="0">
                <a:solidFill>
                  <a:srgbClr val="800000"/>
                </a:solidFill>
              </a:rPr>
              <a:t>&lt;http</a:t>
            </a:r>
            <a:r>
              <a:rPr lang="en-US" altLang="ja-JP" dirty="0">
                <a:solidFill>
                  <a:srgbClr val="800000"/>
                </a:solidFill>
              </a:rPr>
              <a:t>://www-linac.kek.jp</a:t>
            </a:r>
            <a:r>
              <a:rPr lang="en-US" altLang="ja-JP" dirty="0" smtClean="0">
                <a:solidFill>
                  <a:srgbClr val="800000"/>
                </a:solidFill>
              </a:rPr>
              <a:t>/cont/epics/event/&gt;</a:t>
            </a:r>
          </a:p>
          <a:p>
            <a:pPr algn="ctr" defTabSz="4173538"/>
            <a:r>
              <a:rPr lang="en-US" altLang="ja-JP" dirty="0" smtClean="0">
                <a:solidFill>
                  <a:srgbClr val="800000"/>
                </a:solidFill>
              </a:rPr>
              <a:t>&lt;http</a:t>
            </a:r>
            <a:r>
              <a:rPr lang="en-US" altLang="ja-JP" dirty="0">
                <a:solidFill>
                  <a:srgbClr val="800000"/>
                </a:solidFill>
              </a:rPr>
              <a:t>://www-</a:t>
            </a:r>
            <a:r>
              <a:rPr lang="en-US" altLang="ja-JP" dirty="0" err="1">
                <a:solidFill>
                  <a:srgbClr val="800000"/>
                </a:solidFill>
              </a:rPr>
              <a:t>linac.kek.jp</a:t>
            </a:r>
            <a:r>
              <a:rPr lang="en-US" altLang="ja-JP" dirty="0">
                <a:solidFill>
                  <a:srgbClr val="800000"/>
                </a:solidFill>
              </a:rPr>
              <a:t>/</a:t>
            </a:r>
            <a:r>
              <a:rPr lang="en-US" altLang="ja-JP" dirty="0" err="1">
                <a:solidFill>
                  <a:srgbClr val="800000"/>
                </a:solidFill>
              </a:rPr>
              <a:t>cont</a:t>
            </a:r>
            <a:r>
              <a:rPr lang="en-US" altLang="ja-JP" dirty="0">
                <a:solidFill>
                  <a:srgbClr val="800000"/>
                </a:solidFill>
              </a:rPr>
              <a:t>/trigger/index2.</a:t>
            </a:r>
            <a:r>
              <a:rPr lang="en-US" altLang="ja-JP" dirty="0" smtClean="0">
                <a:solidFill>
                  <a:srgbClr val="800000"/>
                </a:solidFill>
              </a:rPr>
              <a:t>html&gt;</a:t>
            </a:r>
          </a:p>
        </p:txBody>
      </p:sp>
    </p:spTree>
    <p:extLst>
      <p:ext uri="{BB962C8B-B14F-4D97-AF65-F5344CB8AC3E}">
        <p14:creationId xmlns:p14="http://schemas.microsoft.com/office/powerpoint/2010/main" val="276719568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Dec</a:t>
            </a:r>
            <a:r>
              <a:rPr kumimoji="1" lang="en-US" altLang="ja-JP" dirty="0" smtClean="0"/>
              <a:t>.8.2016</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前回の打ち合わせ</a:t>
            </a:r>
            <a:r>
              <a:rPr lang="en-US" altLang="ja-JP" sz="2800" dirty="0" smtClean="0"/>
              <a:t> </a:t>
            </a:r>
            <a:r>
              <a:rPr lang="en-US" altLang="ja-JP" sz="2800" dirty="0" smtClean="0"/>
              <a:t>Memo (Nov.22)</a:t>
            </a:r>
            <a:endParaRPr lang="en-US" altLang="ja-JP" sz="2800" dirty="0" smtClean="0"/>
          </a:p>
          <a:p>
            <a:pPr lvl="1"/>
            <a:r>
              <a:rPr lang="en-US" altLang="ja-JP" sz="2400" dirty="0" smtClean="0"/>
              <a:t>http</a:t>
            </a:r>
            <a:r>
              <a:rPr lang="en-US" altLang="ja-JP" sz="2400" dirty="0"/>
              <a:t>://www-linac2.kek.jp/cont/trigger/dr/minute-</a:t>
            </a:r>
            <a:r>
              <a:rPr lang="en-US" altLang="ja-JP" sz="2400" dirty="0" smtClean="0"/>
              <a:t>161122.</a:t>
            </a:r>
            <a:r>
              <a:rPr lang="en-US" altLang="ja-JP" sz="2400" dirty="0" smtClean="0"/>
              <a:t>html</a:t>
            </a:r>
          </a:p>
          <a:p>
            <a:pPr marL="541338" marR="0" lvl="1" indent="-269875" algn="l" defTabSz="914400" rtl="0" eaLnBrk="1" fontAlgn="base" latinLnBrk="0" hangingPunct="1">
              <a:lnSpc>
                <a:spcPct val="100000"/>
              </a:lnSpc>
              <a:spcBef>
                <a:spcPct val="20000"/>
              </a:spcBef>
              <a:spcAft>
                <a:spcPct val="0"/>
              </a:spcAft>
              <a:buClr>
                <a:srgbClr val="FF3F00"/>
              </a:buClr>
              <a:buSzTx/>
              <a:buFont typeface="Wingdings" charset="2"/>
              <a:buChar char="v"/>
              <a:tabLst/>
              <a:defRPr/>
            </a:pPr>
            <a:r>
              <a:rPr kumimoji="1" lang="en-US" altLang="ja-JP" sz="2400" b="1" dirty="0" smtClean="0">
                <a:solidFill>
                  <a:srgbClr val="600000"/>
                </a:solidFill>
                <a:effectLst/>
              </a:rPr>
              <a:t>http://www-linac2.kek.jp/</a:t>
            </a:r>
            <a:r>
              <a:rPr kumimoji="1" lang="en-US" altLang="ja-JP" sz="2400" b="1" dirty="0" err="1" smtClean="0">
                <a:solidFill>
                  <a:srgbClr val="600000"/>
                </a:solidFill>
                <a:effectLst/>
              </a:rPr>
              <a:t>cont</a:t>
            </a:r>
            <a:r>
              <a:rPr kumimoji="1" lang="en-US" altLang="ja-JP" sz="2400" b="1" dirty="0" smtClean="0">
                <a:solidFill>
                  <a:srgbClr val="600000"/>
                </a:solidFill>
                <a:effectLst/>
              </a:rPr>
              <a:t>/trigger/</a:t>
            </a:r>
            <a:r>
              <a:rPr kumimoji="1" lang="en-US" altLang="ja-JP" sz="2400" b="1" dirty="0" err="1" smtClean="0">
                <a:solidFill>
                  <a:srgbClr val="600000"/>
                </a:solidFill>
                <a:effectLst/>
              </a:rPr>
              <a:t>dr</a:t>
            </a:r>
            <a:r>
              <a:rPr kumimoji="1" lang="en-US" altLang="ja-JP" sz="2400" b="1" dirty="0" smtClean="0">
                <a:solidFill>
                  <a:srgbClr val="600000"/>
                </a:solidFill>
                <a:effectLst/>
              </a:rPr>
              <a:t>/dr-timing-furukawa-161122b.pdf</a:t>
            </a:r>
            <a:endParaRPr lang="en-US" altLang="ja-JP" sz="2400" dirty="0" smtClean="0">
              <a:effectLst/>
            </a:endParaRPr>
          </a:p>
          <a:p>
            <a:pPr marL="541338" marR="0" lvl="1" indent="-269875" algn="l" defTabSz="914400" rtl="0" eaLnBrk="1" fontAlgn="base" latinLnBrk="0" hangingPunct="1">
              <a:lnSpc>
                <a:spcPct val="100000"/>
              </a:lnSpc>
              <a:spcBef>
                <a:spcPct val="20000"/>
              </a:spcBef>
              <a:spcAft>
                <a:spcPct val="0"/>
              </a:spcAft>
              <a:buClr>
                <a:srgbClr val="FF3F00"/>
              </a:buClr>
              <a:buSzTx/>
              <a:buFont typeface="Wingdings" charset="2"/>
              <a:buChar char="v"/>
              <a:tabLst/>
              <a:defRPr/>
            </a:pPr>
            <a:r>
              <a:rPr kumimoji="1" lang="en-US" altLang="ja-JP" sz="2400" b="1" dirty="0" smtClean="0">
                <a:solidFill>
                  <a:srgbClr val="600000"/>
                </a:solidFill>
                <a:effectLst/>
              </a:rPr>
              <a:t>http://www-linac2.kek.jp/</a:t>
            </a:r>
            <a:r>
              <a:rPr kumimoji="1" lang="en-US" altLang="ja-JP" sz="2400" b="1" dirty="0" err="1" smtClean="0">
                <a:solidFill>
                  <a:srgbClr val="600000"/>
                </a:solidFill>
                <a:effectLst/>
              </a:rPr>
              <a:t>cont</a:t>
            </a:r>
            <a:r>
              <a:rPr kumimoji="1" lang="en-US" altLang="ja-JP" sz="2400" b="1" dirty="0" smtClean="0">
                <a:solidFill>
                  <a:srgbClr val="600000"/>
                </a:solidFill>
                <a:effectLst/>
              </a:rPr>
              <a:t>/trigger/</a:t>
            </a:r>
            <a:r>
              <a:rPr kumimoji="1" lang="en-US" altLang="ja-JP" sz="2400" b="1" dirty="0" err="1" smtClean="0">
                <a:solidFill>
                  <a:srgbClr val="600000"/>
                </a:solidFill>
                <a:effectLst/>
              </a:rPr>
              <a:t>dr</a:t>
            </a:r>
            <a:r>
              <a:rPr kumimoji="1" lang="en-US" altLang="ja-JP" sz="2400" b="1" dirty="0" smtClean="0">
                <a:solidFill>
                  <a:srgbClr val="600000"/>
                </a:solidFill>
                <a:effectLst/>
              </a:rPr>
              <a:t>/dr-bpm-timing-mrf-161118.html</a:t>
            </a:r>
            <a:endParaRPr lang="en-US" altLang="ja-JP" sz="2400" dirty="0" smtClean="0">
              <a:effectLst/>
            </a:endParaRPr>
          </a:p>
          <a:p>
            <a:pPr lvl="2"/>
            <a:r>
              <a:rPr kumimoji="1" lang="en-US" altLang="ja-JP" sz="1900" dirty="0" smtClean="0"/>
              <a:t>MRF </a:t>
            </a:r>
            <a:r>
              <a:rPr kumimoji="1" lang="ja-JP" altLang="en-US" sz="1900" dirty="0" smtClean="0"/>
              <a:t>で</a:t>
            </a:r>
            <a:r>
              <a:rPr kumimoji="1" lang="en-US" altLang="ja-JP" sz="1900" dirty="0" smtClean="0"/>
              <a:t> 32k pulse </a:t>
            </a:r>
            <a:r>
              <a:rPr kumimoji="1" lang="ja-JP" altLang="en-US" sz="1900" dirty="0" smtClean="0"/>
              <a:t>の出力が可能であること</a:t>
            </a:r>
            <a:r>
              <a:rPr lang="ja-JP" altLang="en-US" sz="1900" dirty="0"/>
              <a:t>を確認（飯塚氏、古川）</a:t>
            </a:r>
            <a:endParaRPr kumimoji="1" lang="en-US" altLang="ja-JP" sz="1900" dirty="0" smtClean="0"/>
          </a:p>
          <a:p>
            <a:pPr marL="541338" marR="0" lvl="1" indent="-269875" algn="l" defTabSz="914400" rtl="0" eaLnBrk="1" fontAlgn="base" latinLnBrk="0" hangingPunct="1">
              <a:lnSpc>
                <a:spcPct val="100000"/>
              </a:lnSpc>
              <a:spcBef>
                <a:spcPct val="20000"/>
              </a:spcBef>
              <a:spcAft>
                <a:spcPct val="0"/>
              </a:spcAft>
              <a:buClr>
                <a:srgbClr val="FF3F00"/>
              </a:buClr>
              <a:buSzTx/>
              <a:buFont typeface="Wingdings" charset="2"/>
              <a:buChar char="v"/>
              <a:tabLst/>
              <a:defRPr/>
            </a:pPr>
            <a:r>
              <a:rPr kumimoji="1" lang="en-US" altLang="ja-JP" sz="2400" b="1" dirty="0" smtClean="0">
                <a:solidFill>
                  <a:srgbClr val="600000"/>
                </a:solidFill>
                <a:effectLst/>
              </a:rPr>
              <a:t>http://www-linac2.kek.jp/</a:t>
            </a:r>
            <a:r>
              <a:rPr kumimoji="1" lang="en-US" altLang="ja-JP" sz="2400" b="1" dirty="0" err="1" smtClean="0">
                <a:solidFill>
                  <a:srgbClr val="600000"/>
                </a:solidFill>
                <a:effectLst/>
              </a:rPr>
              <a:t>cont</a:t>
            </a:r>
            <a:r>
              <a:rPr kumimoji="1" lang="en-US" altLang="ja-JP" sz="2400" b="1" dirty="0" smtClean="0">
                <a:solidFill>
                  <a:srgbClr val="600000"/>
                </a:solidFill>
                <a:effectLst/>
              </a:rPr>
              <a:t>/trigger/</a:t>
            </a:r>
            <a:r>
              <a:rPr kumimoji="1" lang="en-US" altLang="ja-JP" sz="2400" b="1" dirty="0" err="1" smtClean="0">
                <a:solidFill>
                  <a:srgbClr val="600000"/>
                </a:solidFill>
                <a:effectLst/>
              </a:rPr>
              <a:t>dr</a:t>
            </a:r>
            <a:r>
              <a:rPr kumimoji="1" lang="en-US" altLang="ja-JP" sz="2400" b="1" dirty="0" smtClean="0">
                <a:solidFill>
                  <a:srgbClr val="600000"/>
                </a:solidFill>
                <a:effectLst/>
              </a:rPr>
              <a:t>/dr-bpm-timing-sinap-161125.html</a:t>
            </a:r>
            <a:endParaRPr lang="en-US" altLang="ja-JP" sz="2400" dirty="0" smtClean="0">
              <a:effectLst/>
            </a:endParaRPr>
          </a:p>
          <a:p>
            <a:pPr lvl="2"/>
            <a:r>
              <a:rPr kumimoji="1" lang="en-US" altLang="ja-JP" sz="1900" dirty="0" smtClean="0"/>
              <a:t>SINAP </a:t>
            </a:r>
            <a:r>
              <a:rPr kumimoji="1" lang="ja-JP" altLang="en-US" sz="1900" dirty="0" smtClean="0"/>
              <a:t>で</a:t>
            </a:r>
            <a:r>
              <a:rPr kumimoji="1" lang="en-US" altLang="ja-JP" sz="1900" dirty="0" smtClean="0"/>
              <a:t> 16k pulse </a:t>
            </a:r>
            <a:r>
              <a:rPr kumimoji="1" lang="ja-JP" altLang="en-US" sz="1900" dirty="0" smtClean="0"/>
              <a:t>の出力が容易に可能であることを確認</a:t>
            </a:r>
            <a:r>
              <a:rPr kumimoji="1" lang="ja-JP" altLang="en-US" sz="1900" dirty="0" smtClean="0"/>
              <a:t>（飯塚氏、古川）</a:t>
            </a:r>
            <a:endParaRPr kumimoji="1" lang="en-US" altLang="ja-JP" sz="1900" dirty="0" smtClean="0"/>
          </a:p>
          <a:p>
            <a:pPr marL="541338" marR="0" lvl="1" indent="-269875" algn="l" defTabSz="914400" rtl="0" eaLnBrk="1" fontAlgn="base" latinLnBrk="0" hangingPunct="1">
              <a:lnSpc>
                <a:spcPct val="100000"/>
              </a:lnSpc>
              <a:spcBef>
                <a:spcPct val="20000"/>
              </a:spcBef>
              <a:spcAft>
                <a:spcPct val="0"/>
              </a:spcAft>
              <a:buClr>
                <a:srgbClr val="FF3F00"/>
              </a:buClr>
              <a:buSzTx/>
              <a:buFont typeface="Wingdings" charset="2"/>
              <a:buChar char="v"/>
              <a:tabLst/>
              <a:defRPr/>
            </a:pPr>
            <a:r>
              <a:rPr kumimoji="1" lang="en-US" altLang="ja-JP" sz="2400" b="1" dirty="0" smtClean="0">
                <a:solidFill>
                  <a:srgbClr val="600000"/>
                </a:solidFill>
                <a:effectLst/>
              </a:rPr>
              <a:t>http://www-linac2.kek.jp/</a:t>
            </a:r>
            <a:r>
              <a:rPr kumimoji="1" lang="en-US" altLang="ja-JP" sz="2400" b="1" dirty="0" err="1" smtClean="0">
                <a:solidFill>
                  <a:srgbClr val="600000"/>
                </a:solidFill>
                <a:effectLst/>
              </a:rPr>
              <a:t>cont</a:t>
            </a:r>
            <a:r>
              <a:rPr kumimoji="1" lang="en-US" altLang="ja-JP" sz="2400" b="1" dirty="0" smtClean="0">
                <a:solidFill>
                  <a:srgbClr val="600000"/>
                </a:solidFill>
                <a:effectLst/>
              </a:rPr>
              <a:t>/trigger/</a:t>
            </a:r>
            <a:r>
              <a:rPr kumimoji="1" lang="en-US" altLang="ja-JP" sz="2400" b="1" dirty="0" err="1" smtClean="0">
                <a:solidFill>
                  <a:srgbClr val="600000"/>
                </a:solidFill>
                <a:effectLst/>
              </a:rPr>
              <a:t>dr</a:t>
            </a:r>
            <a:r>
              <a:rPr kumimoji="1" lang="en-US" altLang="ja-JP" sz="2400" b="1" dirty="0" smtClean="0">
                <a:solidFill>
                  <a:srgbClr val="600000"/>
                </a:solidFill>
                <a:effectLst/>
              </a:rPr>
              <a:t>/ski-16115-spec.pdf</a:t>
            </a:r>
            <a:endParaRPr lang="en-US" altLang="ja-JP" sz="2400" dirty="0" smtClean="0">
              <a:effectLst/>
            </a:endParaRPr>
          </a:p>
          <a:p>
            <a:pPr lvl="2"/>
            <a:r>
              <a:rPr lang="ja-JP" altLang="en-US" sz="2000" dirty="0" smtClean="0"/>
              <a:t>飛山氏の</a:t>
            </a:r>
            <a:r>
              <a:rPr lang="en-US" altLang="ja-JP" sz="2000" dirty="0" smtClean="0"/>
              <a:t> Pulse train </a:t>
            </a:r>
            <a:r>
              <a:rPr lang="ja-JP" altLang="en-US" sz="2000" dirty="0" smtClean="0"/>
              <a:t>発生装置（池田氏）</a:t>
            </a:r>
            <a:endParaRPr lang="en-US" altLang="ja-JP" sz="2000" dirty="0" smtClean="0"/>
          </a:p>
          <a:p>
            <a:r>
              <a:rPr kumimoji="1" lang="en-US" altLang="ja-JP" sz="2800" dirty="0" smtClean="0"/>
              <a:t>SINAP </a:t>
            </a:r>
            <a:r>
              <a:rPr kumimoji="1" lang="ja-JP" altLang="en-US" sz="2800" dirty="0" smtClean="0"/>
              <a:t>の周波数範囲は問題ないとされている</a:t>
            </a:r>
            <a:endParaRPr kumimoji="1" lang="en-US" altLang="ja-JP" sz="2800" dirty="0" smtClean="0"/>
          </a:p>
          <a:p>
            <a:pPr lvl="1"/>
            <a:r>
              <a:rPr lang="en-US" altLang="ja-JP" sz="2300" dirty="0" smtClean="0"/>
              <a:t>24 </a:t>
            </a:r>
            <a:r>
              <a:rPr lang="ja-JP" altLang="en-US" sz="2300" dirty="0" smtClean="0"/>
              <a:t>日に</a:t>
            </a:r>
            <a:r>
              <a:rPr lang="ja-JP" altLang="en-US" sz="2300" dirty="0" smtClean="0"/>
              <a:t>試験済み</a:t>
            </a:r>
            <a:endParaRPr lang="en-US" altLang="ja-JP" sz="2300" dirty="0" smtClean="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2</a:t>
            </a:fld>
            <a:endParaRPr lang="en-US" altLang="ja-JP" dirty="0"/>
          </a:p>
        </p:txBody>
      </p:sp>
    </p:spTree>
    <p:extLst>
      <p:ext uri="{BB962C8B-B14F-4D97-AF65-F5344CB8AC3E}">
        <p14:creationId xmlns:p14="http://schemas.microsoft.com/office/powerpoint/2010/main" val="42297746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lvl="0"/>
            <a:r>
              <a:rPr kumimoji="1" lang="en-US" altLang="ja-JP" sz="3600" dirty="0" smtClean="0"/>
              <a:t>BPM </a:t>
            </a:r>
            <a:r>
              <a:rPr kumimoji="1" lang="ja-JP" altLang="en-US" sz="3600" dirty="0" smtClean="0"/>
              <a:t>読み出し回路の</a:t>
            </a:r>
            <a:r>
              <a:rPr kumimoji="1" lang="en-US" altLang="ja-JP" sz="3600" dirty="0" smtClean="0"/>
              <a:t> Pulse </a:t>
            </a:r>
            <a:r>
              <a:rPr kumimoji="1" lang="ja-JP" altLang="en-US" sz="3600" dirty="0" smtClean="0"/>
              <a:t>要求仕様</a:t>
            </a:r>
            <a:endParaRPr kumimoji="1" lang="ja-JP" altLang="en-US" sz="4400" dirty="0"/>
          </a:p>
        </p:txBody>
      </p:sp>
      <p:sp>
        <p:nvSpPr>
          <p:cNvPr id="3" name="コンテンツ プレースホルダー 2"/>
          <p:cNvSpPr>
            <a:spLocks noGrp="1"/>
          </p:cNvSpPr>
          <p:nvPr>
            <p:ph idx="1"/>
          </p:nvPr>
        </p:nvSpPr>
        <p:spPr/>
        <p:txBody>
          <a:bodyPr/>
          <a:lstStyle/>
          <a:p>
            <a:pPr lvl="0"/>
            <a:r>
              <a:rPr kumimoji="1" lang="ja-JP" altLang="en-US" sz="2800" dirty="0" smtClean="0"/>
              <a:t>飛山氏より</a:t>
            </a:r>
            <a:r>
              <a:rPr kumimoji="1" lang="en-US" altLang="ja-JP" sz="2800" dirty="0" smtClean="0"/>
              <a:t> Pulse </a:t>
            </a:r>
            <a:r>
              <a:rPr kumimoji="1" lang="ja-JP" altLang="en-US" sz="2800" dirty="0" smtClean="0"/>
              <a:t>数がさらに必要かも、との情報あり</a:t>
            </a:r>
            <a:r>
              <a:rPr lang="en-US" altLang="ja-JP" sz="2800" dirty="0"/>
              <a:t> </a:t>
            </a:r>
            <a:r>
              <a:rPr lang="en-US" altLang="ja-JP" sz="2800" dirty="0" smtClean="0"/>
              <a:t>(Nov.19)</a:t>
            </a:r>
          </a:p>
          <a:p>
            <a:pPr lvl="1"/>
            <a:r>
              <a:rPr lang="ja-JP" altLang="en-US" sz="2300" dirty="0" smtClean="0"/>
              <a:t>その後、次の</a:t>
            </a:r>
            <a:r>
              <a:rPr lang="en-US" altLang="ja-JP" sz="2300" dirty="0" smtClean="0"/>
              <a:t> Beam </a:t>
            </a:r>
            <a:r>
              <a:rPr lang="ja-JP" altLang="en-US" sz="2300" dirty="0" smtClean="0"/>
              <a:t>入射まで連続的に</a:t>
            </a:r>
            <a:r>
              <a:rPr lang="en-US" altLang="ja-JP" sz="2300" dirty="0" smtClean="0"/>
              <a:t> Pulse </a:t>
            </a:r>
            <a:r>
              <a:rPr lang="ja-JP" altLang="en-US" sz="2300" dirty="0" smtClean="0"/>
              <a:t>列が必要であることが判明</a:t>
            </a:r>
            <a:endParaRPr lang="en-US" altLang="ja-JP" sz="2300" dirty="0" smtClean="0"/>
          </a:p>
          <a:p>
            <a:pPr lvl="1"/>
            <a:endParaRPr lang="en-US" altLang="ja-JP" sz="2300" dirty="0" smtClean="0"/>
          </a:p>
          <a:p>
            <a:r>
              <a:rPr lang="en-US" altLang="ja-JP" sz="2800" dirty="0" smtClean="0"/>
              <a:t>DR </a:t>
            </a:r>
            <a:r>
              <a:rPr lang="ja-JP" altLang="en-US" sz="2800" dirty="0" smtClean="0"/>
              <a:t>制御室にて</a:t>
            </a:r>
            <a:r>
              <a:rPr lang="en-US" altLang="ja-JP" sz="2800" dirty="0" smtClean="0"/>
              <a:t> SKI</a:t>
            </a:r>
            <a:r>
              <a:rPr lang="fi-FI" altLang="ja-JP" sz="2800" dirty="0" smtClean="0"/>
              <a:t>-16115</a:t>
            </a:r>
            <a:r>
              <a:rPr lang="en-US" altLang="ja-JP" sz="2800" dirty="0"/>
              <a:t> </a:t>
            </a:r>
            <a:r>
              <a:rPr lang="ja-JP" altLang="en-US" sz="2800" dirty="0" smtClean="0"/>
              <a:t>によって</a:t>
            </a:r>
            <a:r>
              <a:rPr lang="en-US" altLang="ja-JP" sz="2800" dirty="0" smtClean="0"/>
              <a:t> Pulse </a:t>
            </a:r>
            <a:r>
              <a:rPr lang="ja-JP" altLang="en-US" sz="2800" dirty="0" smtClean="0"/>
              <a:t>列を発生し、各</a:t>
            </a:r>
            <a:r>
              <a:rPr lang="en-US" altLang="ja-JP" sz="2800" dirty="0" smtClean="0"/>
              <a:t> BPM </a:t>
            </a:r>
            <a:r>
              <a:rPr lang="ja-JP" altLang="en-US" sz="2800" dirty="0" smtClean="0"/>
              <a:t>読み出し</a:t>
            </a:r>
            <a:r>
              <a:rPr lang="en-US" altLang="ja-JP" sz="2800" dirty="0" smtClean="0"/>
              <a:t> IOC </a:t>
            </a:r>
            <a:r>
              <a:rPr lang="ja-JP" altLang="en-US" sz="2800" dirty="0" smtClean="0"/>
              <a:t>に分配する方法が好ましいことがわかった</a:t>
            </a:r>
            <a:endParaRPr lang="en-US" altLang="ja-JP" sz="2800" dirty="0" smtClean="0"/>
          </a:p>
          <a:p>
            <a:pPr lvl="0"/>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3</a:t>
            </a:fld>
            <a:endParaRPr lang="en-US" altLang="ja-JP" dirty="0"/>
          </a:p>
        </p:txBody>
      </p:sp>
    </p:spTree>
    <p:extLst>
      <p:ext uri="{BB962C8B-B14F-4D97-AF65-F5344CB8AC3E}">
        <p14:creationId xmlns:p14="http://schemas.microsoft.com/office/powerpoint/2010/main" val="2152887311"/>
      </p:ext>
    </p:extLst>
  </p:cSld>
  <p:clrMapOvr>
    <a:masterClrMapping/>
  </p:clrMapOvr>
  <p:transition xmlns:p14="http://schemas.microsoft.com/office/powerpoint/2010/mai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altLang="ja-JP" b="1" dirty="0" smtClean="0"/>
              <a:t>LER abort </a:t>
            </a:r>
            <a:r>
              <a:rPr lang="ja-JP" altLang="en-US" b="1" dirty="0" smtClean="0"/>
              <a:t>時の残った </a:t>
            </a:r>
            <a:r>
              <a:rPr lang="en-US" altLang="ja-JP" b="1" dirty="0" smtClean="0"/>
              <a:t>DR beam </a:t>
            </a:r>
            <a:r>
              <a:rPr lang="ja-JP" altLang="en-US" b="1" dirty="0" smtClean="0"/>
              <a:t>の扱い</a:t>
            </a:r>
          </a:p>
        </p:txBody>
      </p:sp>
      <p:sp>
        <p:nvSpPr>
          <p:cNvPr id="3" name="コンテンツ プレースホルダー 2"/>
          <p:cNvSpPr>
            <a:spLocks noGrp="1"/>
          </p:cNvSpPr>
          <p:nvPr>
            <p:ph idx="1"/>
          </p:nvPr>
        </p:nvSpPr>
        <p:spPr/>
        <p:txBody>
          <a:bodyPr/>
          <a:lstStyle/>
          <a:p>
            <a:r>
              <a:rPr kumimoji="1" lang="ja-JP" altLang="en-US" sz="2800" dirty="0" smtClean="0"/>
              <a:t>以前から度々制御</a:t>
            </a:r>
            <a:r>
              <a:rPr kumimoji="1" lang="en-US" altLang="ja-JP" sz="2800" dirty="0" smtClean="0"/>
              <a:t> Group </a:t>
            </a:r>
            <a:r>
              <a:rPr kumimoji="1" lang="ja-JP" altLang="en-US" sz="2800" dirty="0" smtClean="0"/>
              <a:t>内で話題になり</a:t>
            </a:r>
            <a:r>
              <a:rPr lang="ja-JP" altLang="en-US" sz="2800" dirty="0" smtClean="0"/>
              <a:t>、</a:t>
            </a:r>
            <a:r>
              <a:rPr lang="en-US" altLang="ja-JP" sz="2800" dirty="0"/>
              <a:t>10 </a:t>
            </a:r>
            <a:r>
              <a:rPr lang="ja-JP" altLang="en-US" sz="2800" dirty="0" smtClean="0"/>
              <a:t>月</a:t>
            </a:r>
            <a:r>
              <a:rPr lang="en-US" altLang="ja-JP" sz="2800" dirty="0"/>
              <a:t> </a:t>
            </a:r>
            <a:r>
              <a:rPr lang="en-US" altLang="ja-JP" sz="2800" dirty="0" smtClean="0"/>
              <a:t>13 </a:t>
            </a:r>
            <a:r>
              <a:rPr lang="ja-JP" altLang="en-US" sz="2800" dirty="0" smtClean="0"/>
              <a:t>日の打ち合わせで</a:t>
            </a:r>
            <a:r>
              <a:rPr lang="en-US" altLang="ja-JP" sz="2800" dirty="0" smtClean="0"/>
              <a:t> </a:t>
            </a:r>
            <a:r>
              <a:rPr kumimoji="1" lang="en-US" altLang="ja-JP" sz="2800" dirty="0" smtClean="0"/>
              <a:t>DR timing </a:t>
            </a:r>
            <a:r>
              <a:rPr kumimoji="1" lang="ja-JP" altLang="en-US" sz="2800" dirty="0" smtClean="0"/>
              <a:t>担当者が対処するとの議論がなされた</a:t>
            </a:r>
            <a:endParaRPr kumimoji="1" lang="en-US" altLang="ja-JP" sz="2800" dirty="0" smtClean="0"/>
          </a:p>
          <a:p>
            <a:endParaRPr lang="en-US" altLang="ja-JP" sz="2800" dirty="0" smtClean="0"/>
          </a:p>
          <a:p>
            <a:r>
              <a:rPr lang="en-US" altLang="ja-JP" sz="2800" dirty="0" smtClean="0"/>
              <a:t>11 </a:t>
            </a:r>
            <a:r>
              <a:rPr lang="ja-JP" altLang="en-US" sz="2800" dirty="0" smtClean="0"/>
              <a:t>月</a:t>
            </a:r>
            <a:r>
              <a:rPr lang="en-US" altLang="ja-JP" sz="2800" dirty="0" smtClean="0"/>
              <a:t> 18 </a:t>
            </a:r>
            <a:r>
              <a:rPr lang="ja-JP" altLang="en-US" sz="2800" dirty="0" smtClean="0"/>
              <a:t>日の</a:t>
            </a:r>
            <a:r>
              <a:rPr lang="en-US" altLang="ja-JP" sz="2800" dirty="0" smtClean="0"/>
              <a:t> Commissioning meeting </a:t>
            </a:r>
            <a:r>
              <a:rPr lang="ja-JP" altLang="en-US" sz="2800" dirty="0" smtClean="0"/>
              <a:t>で再度この話題が議論され、梶氏が担当することになった</a:t>
            </a:r>
            <a:endParaRPr lang="en-US" altLang="ja-JP" sz="2800" dirty="0" smtClean="0"/>
          </a:p>
          <a:p>
            <a:pPr lvl="1"/>
            <a:r>
              <a:rPr kumimoji="1" lang="ja-JP" altLang="en-US" sz="2400" dirty="0" smtClean="0"/>
              <a:t>従って、</a:t>
            </a:r>
            <a:r>
              <a:rPr kumimoji="1" lang="en-US" altLang="ja-JP" sz="2400" dirty="0" smtClean="0"/>
              <a:t>DR timing </a:t>
            </a:r>
            <a:r>
              <a:rPr kumimoji="1" lang="ja-JP" altLang="en-US" sz="2400" dirty="0" smtClean="0"/>
              <a:t>打ち合わせの対象とはならない</a:t>
            </a:r>
            <a:endParaRPr kumimoji="1" lang="en-US" altLang="ja-JP" sz="2400" dirty="0" smtClean="0"/>
          </a:p>
          <a:p>
            <a:pPr lvl="1"/>
            <a:r>
              <a:rPr lang="ja-JP" altLang="en-US" sz="2400" dirty="0" smtClean="0"/>
              <a:t>ただし、出射</a:t>
            </a:r>
            <a:r>
              <a:rPr lang="en-US" altLang="ja-JP" sz="2400" dirty="0" smtClean="0"/>
              <a:t> Kicker </a:t>
            </a:r>
            <a:r>
              <a:rPr lang="ja-JP" altLang="en-US" sz="2400" dirty="0" smtClean="0"/>
              <a:t>の</a:t>
            </a:r>
            <a:r>
              <a:rPr lang="en-US" altLang="ja-JP" sz="2400" dirty="0" smtClean="0"/>
              <a:t> Timing </a:t>
            </a:r>
            <a:r>
              <a:rPr lang="ja-JP" altLang="en-US" sz="2400" dirty="0" smtClean="0"/>
              <a:t>信号供給について、この話題の場合の出射と通常の出射の場合について摺り合わせが必要</a:t>
            </a:r>
            <a:endParaRPr kumimoji="1" lang="en-US" altLang="ja-JP" sz="2400" dirty="0" smtClean="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4</a:t>
            </a:fld>
            <a:endParaRPr lang="en-US" altLang="ja-JP" dirty="0"/>
          </a:p>
        </p:txBody>
      </p:sp>
    </p:spTree>
    <p:extLst>
      <p:ext uri="{BB962C8B-B14F-4D97-AF65-F5344CB8AC3E}">
        <p14:creationId xmlns:p14="http://schemas.microsoft.com/office/powerpoint/2010/main" val="3344628072"/>
      </p:ext>
    </p:extLst>
  </p:cSld>
  <p:clrMapOvr>
    <a:masterClrMapping/>
  </p:clrMapOvr>
  <p:transition xmlns:p14="http://schemas.microsoft.com/office/powerpoint/2010/mai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Event Modules</a:t>
            </a:r>
            <a:endParaRPr kumimoji="1" lang="ja-JP" altLang="en-US" dirty="0"/>
          </a:p>
        </p:txBody>
      </p:sp>
      <p:sp>
        <p:nvSpPr>
          <p:cNvPr id="3" name="コンテンツ プレースホルダー 2"/>
          <p:cNvSpPr>
            <a:spLocks noGrp="1"/>
          </p:cNvSpPr>
          <p:nvPr>
            <p:ph idx="1"/>
          </p:nvPr>
        </p:nvSpPr>
        <p:spPr/>
        <p:txBody>
          <a:bodyPr/>
          <a:lstStyle/>
          <a:p>
            <a:r>
              <a:rPr lang="ja-JP" altLang="en-US" sz="2400" dirty="0" smtClean="0"/>
              <a:t>かなり単純化された　ー　</a:t>
            </a:r>
            <a:r>
              <a:rPr lang="en-US" altLang="ja-JP" sz="2400" dirty="0" smtClean="0"/>
              <a:t>Timing module </a:t>
            </a:r>
            <a:r>
              <a:rPr lang="ja-JP" altLang="en-US" sz="2400" dirty="0" smtClean="0"/>
              <a:t>は制御室内のみ</a:t>
            </a:r>
            <a:endParaRPr kumimoji="1" lang="ja-JP" altLang="en-US" sz="2400" dirty="0"/>
          </a:p>
        </p:txBody>
      </p:sp>
      <p:sp>
        <p:nvSpPr>
          <p:cNvPr id="4" name="スライド番号プレースホルダー 3"/>
          <p:cNvSpPr>
            <a:spLocks noGrp="1"/>
          </p:cNvSpPr>
          <p:nvPr>
            <p:ph type="sldNum" sz="quarter" idx="10"/>
          </p:nvPr>
        </p:nvSpPr>
        <p:spPr/>
        <p:txBody>
          <a:bodyPr/>
          <a:lstStyle/>
          <a:p>
            <a:pPr>
              <a:defRPr/>
            </a:pPr>
            <a:fld id="{4D221721-5FDC-D445-9F85-7F3CCA7B1AE5}" type="slidenum">
              <a:rPr lang="en-US" altLang="ja-JP" smtClean="0"/>
              <a:pPr>
                <a:defRPr/>
              </a:pPr>
              <a:t>5</a:t>
            </a:fld>
            <a:endParaRPr lang="en-US" altLang="ja-JP" dirty="0"/>
          </a:p>
        </p:txBody>
      </p:sp>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1432332"/>
            <a:ext cx="8846977" cy="5703240"/>
          </a:xfrm>
          <a:prstGeom prst="rect">
            <a:avLst/>
          </a:prstGeom>
        </p:spPr>
      </p:pic>
    </p:spTree>
    <p:extLst>
      <p:ext uri="{BB962C8B-B14F-4D97-AF65-F5344CB8AC3E}">
        <p14:creationId xmlns:p14="http://schemas.microsoft.com/office/powerpoint/2010/main" val="186060890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linac-furukawa-jun2016">
  <a:themeElements>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java-jca-caj-furukawa">
      <a:majorFont>
        <a:latin typeface="Arial Rounded MT Bold"/>
        <a:ea typeface="ヒラギノ丸ゴ Pro W4"/>
        <a:cs typeface="ヒラギノ丸ゴ Pro W4"/>
      </a:majorFont>
      <a:minorFont>
        <a:latin typeface="Arial Rounded MT Bold"/>
        <a:ea typeface="ヒラギノ丸ゴ Pro W4"/>
        <a:cs typeface="ヒラギノ丸ゴ Pro W4"/>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java-jca-caj-furukaw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java-jca-caj-furukaw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java-jca-caj-furukaw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java-jca-caj-furukaw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java-jca-caj-furukaw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java-jca-caj-furukaw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java-jca-caj-furukaw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linac-furukawa-jun2016.potx</Template>
  <TotalTime>7256</TotalTime>
  <Words>474</Words>
  <Application>Microsoft Macintosh PowerPoint</Application>
  <PresentationFormat>ユーザー設定</PresentationFormat>
  <Paragraphs>40</Paragraphs>
  <Slides>5</Slides>
  <Notes>1</Notes>
  <HiddenSlides>0</HiddenSlides>
  <MMClips>0</MMClips>
  <ScaleCrop>false</ScaleCrop>
  <HeadingPairs>
    <vt:vector size="6" baseType="variant">
      <vt:variant>
        <vt:lpstr>テーマ</vt:lpstr>
      </vt:variant>
      <vt:variant>
        <vt:i4>1</vt:i4>
      </vt:variant>
      <vt:variant>
        <vt:lpstr>スライド タイトル</vt:lpstr>
      </vt:variant>
      <vt:variant>
        <vt:i4>5</vt:i4>
      </vt:variant>
      <vt:variant>
        <vt:lpstr>目的別スライド ショー</vt:lpstr>
      </vt:variant>
      <vt:variant>
        <vt:i4>1</vt:i4>
      </vt:variant>
    </vt:vector>
  </HeadingPairs>
  <TitlesOfParts>
    <vt:vector size="7" baseType="lpstr">
      <vt:lpstr>linac-furukawa-jun2016</vt:lpstr>
      <vt:lpstr>Possible Damping Ring Timing </vt:lpstr>
      <vt:lpstr>Dec.8.2016</vt:lpstr>
      <vt:lpstr>BPM 読み出し回路の Pulse 要求仕様</vt:lpstr>
      <vt:lpstr>LER abort 時の残った DR beam の扱い</vt:lpstr>
      <vt:lpstr>Event Modules</vt:lpstr>
      <vt:lpstr>B-Suishin-i</vt:lpstr>
    </vt:vector>
  </TitlesOfParts>
  <Manager/>
  <Company>kek</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Linac progress</dc:title>
  <dc:subject/>
  <dc:creator>k.furukawa</dc:creator>
  <cp:keywords/>
  <dc:description>a4_x000d_based on _x000d_b2gm-linac-furukawa-nov2014.pptx_x000d_linac-furukawa-oct2014.pptx_x000d_linac14-rfgun-yoshida.pptx_x000d_etc_x000d_</dc:description>
  <cp:lastModifiedBy>Furukawa Kazuro</cp:lastModifiedBy>
  <cp:revision>289</cp:revision>
  <dcterms:created xsi:type="dcterms:W3CDTF">2015-01-07T03:09:39Z</dcterms:created>
  <dcterms:modified xsi:type="dcterms:W3CDTF">2016-12-08T05:46:30Z</dcterms:modified>
  <cp:category/>
</cp:coreProperties>
</file>