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qpc" ContentType="image/tiff"/>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sldIdLst>
    <p:sldId id="272" r:id="rId2"/>
    <p:sldId id="1222" r:id="rId3"/>
    <p:sldId id="1223" r:id="rId4"/>
    <p:sldId id="1208" r:id="rId5"/>
    <p:sldId id="259" r:id="rId6"/>
    <p:sldId id="1227" r:id="rId7"/>
    <p:sldId id="1359" r:id="rId8"/>
    <p:sldId id="1392" r:id="rId9"/>
    <p:sldId id="257" r:id="rId10"/>
    <p:sldId id="1219" r:id="rId11"/>
    <p:sldId id="269" r:id="rId12"/>
    <p:sldId id="770" r:id="rId13"/>
    <p:sldId id="271" r:id="rId14"/>
    <p:sldId id="1218" r:id="rId15"/>
    <p:sldId id="1395" r:id="rId16"/>
    <p:sldId id="1203" r:id="rId17"/>
    <p:sldId id="1396" r:id="rId18"/>
    <p:sldId id="1397" r:id="rId19"/>
    <p:sldId id="1398" r:id="rId20"/>
    <p:sldId id="1221" r:id="rId21"/>
    <p:sldId id="1399" r:id="rId22"/>
    <p:sldId id="1220" r:id="rId23"/>
    <p:sldId id="1394" r:id="rId24"/>
    <p:sldId id="759" r:id="rId25"/>
    <p:sldId id="1400" r:id="rId26"/>
    <p:sldId id="1296" r:id="rId27"/>
    <p:sldId id="741" r:id="rId28"/>
    <p:sldId id="415" r:id="rId29"/>
    <p:sldId id="421" r:id="rId30"/>
  </p:sldIdLst>
  <p:sldSz cx="10688638" cy="7562850"/>
  <p:notesSz cx="9144000" cy="6858000"/>
  <p:custShowLst>
    <p:custShow name="B-Suishin-i" id="0">
      <p:sldLst/>
    </p:custShow>
  </p:custShowLst>
  <p:defaultTextStyle>
    <a:defPPr>
      <a:defRPr lang="ja-JP"/>
    </a:defPPr>
    <a:lvl1pPr marL="0" algn="l" defTabSz="521437" rtl="0" eaLnBrk="1" latinLnBrk="0" hangingPunct="1">
      <a:defRPr kumimoji="1" sz="2100" kern="1200">
        <a:solidFill>
          <a:schemeClr val="tx1"/>
        </a:solidFill>
        <a:latin typeface="+mn-lt"/>
        <a:ea typeface="+mn-ea"/>
        <a:cs typeface="+mn-cs"/>
      </a:defRPr>
    </a:lvl1pPr>
    <a:lvl2pPr marL="521437" algn="l" defTabSz="521437" rtl="0" eaLnBrk="1" latinLnBrk="0" hangingPunct="1">
      <a:defRPr kumimoji="1" sz="2100" kern="1200">
        <a:solidFill>
          <a:schemeClr val="tx1"/>
        </a:solidFill>
        <a:latin typeface="+mn-lt"/>
        <a:ea typeface="+mn-ea"/>
        <a:cs typeface="+mn-cs"/>
      </a:defRPr>
    </a:lvl2pPr>
    <a:lvl3pPr marL="1042873" algn="l" defTabSz="521437" rtl="0" eaLnBrk="1" latinLnBrk="0" hangingPunct="1">
      <a:defRPr kumimoji="1" sz="2100" kern="1200">
        <a:solidFill>
          <a:schemeClr val="tx1"/>
        </a:solidFill>
        <a:latin typeface="+mn-lt"/>
        <a:ea typeface="+mn-ea"/>
        <a:cs typeface="+mn-cs"/>
      </a:defRPr>
    </a:lvl3pPr>
    <a:lvl4pPr marL="1564310" algn="l" defTabSz="521437" rtl="0" eaLnBrk="1" latinLnBrk="0" hangingPunct="1">
      <a:defRPr kumimoji="1" sz="2100" kern="1200">
        <a:solidFill>
          <a:schemeClr val="tx1"/>
        </a:solidFill>
        <a:latin typeface="+mn-lt"/>
        <a:ea typeface="+mn-ea"/>
        <a:cs typeface="+mn-cs"/>
      </a:defRPr>
    </a:lvl4pPr>
    <a:lvl5pPr marL="2085746" algn="l" defTabSz="521437" rtl="0" eaLnBrk="1" latinLnBrk="0" hangingPunct="1">
      <a:defRPr kumimoji="1" sz="2100" kern="1200">
        <a:solidFill>
          <a:schemeClr val="tx1"/>
        </a:solidFill>
        <a:latin typeface="+mn-lt"/>
        <a:ea typeface="+mn-ea"/>
        <a:cs typeface="+mn-cs"/>
      </a:defRPr>
    </a:lvl5pPr>
    <a:lvl6pPr marL="2607183" algn="l" defTabSz="521437" rtl="0" eaLnBrk="1" latinLnBrk="0" hangingPunct="1">
      <a:defRPr kumimoji="1" sz="2100" kern="1200">
        <a:solidFill>
          <a:schemeClr val="tx1"/>
        </a:solidFill>
        <a:latin typeface="+mn-lt"/>
        <a:ea typeface="+mn-ea"/>
        <a:cs typeface="+mn-cs"/>
      </a:defRPr>
    </a:lvl6pPr>
    <a:lvl7pPr marL="3128620" algn="l" defTabSz="521437" rtl="0" eaLnBrk="1" latinLnBrk="0" hangingPunct="1">
      <a:defRPr kumimoji="1" sz="2100" kern="1200">
        <a:solidFill>
          <a:schemeClr val="tx1"/>
        </a:solidFill>
        <a:latin typeface="+mn-lt"/>
        <a:ea typeface="+mn-ea"/>
        <a:cs typeface="+mn-cs"/>
      </a:defRPr>
    </a:lvl7pPr>
    <a:lvl8pPr marL="3650056" algn="l" defTabSz="521437" rtl="0" eaLnBrk="1" latinLnBrk="0" hangingPunct="1">
      <a:defRPr kumimoji="1" sz="2100" kern="1200">
        <a:solidFill>
          <a:schemeClr val="tx1"/>
        </a:solidFill>
        <a:latin typeface="+mn-lt"/>
        <a:ea typeface="+mn-ea"/>
        <a:cs typeface="+mn-cs"/>
      </a:defRPr>
    </a:lvl8pPr>
    <a:lvl9pPr marL="4171493" algn="l" defTabSz="521437" rtl="0" eaLnBrk="1" latinLnBrk="0" hangingPunct="1">
      <a:defRPr kumimoji="1" sz="2100" kern="1200">
        <a:solidFill>
          <a:schemeClr val="tx1"/>
        </a:solidFill>
        <a:latin typeface="+mn-lt"/>
        <a:ea typeface="+mn-ea"/>
        <a:cs typeface="+mn-cs"/>
      </a:defRPr>
    </a:lvl9pPr>
  </p:defaultTextStyle>
  <p:extLst>
    <p:ext uri="{EFAFB233-063F-42B5-8137-9DF3F51BA10A}">
      <p15:sldGuideLst xmlns:p15="http://schemas.microsoft.com/office/powerpoint/2012/main">
        <p15:guide id="2" pos="3933" userDrawn="1">
          <p15:clr>
            <a:srgbClr val="A4A3A4"/>
          </p15:clr>
        </p15:guide>
        <p15:guide id="3" orient="horz" pos="281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F5"/>
    <a:srgbClr val="FFFCEB"/>
    <a:srgbClr val="FF7F00"/>
    <a:srgbClr val="600000"/>
    <a:srgbClr val="005F00"/>
    <a:srgbClr val="007F00"/>
    <a:srgbClr val="BEBDF7"/>
    <a:srgbClr val="FF00FF"/>
    <a:srgbClr val="00FF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51" autoAdjust="0"/>
    <p:restoredTop sz="98057" autoAdjust="0"/>
  </p:normalViewPr>
  <p:slideViewPr>
    <p:cSldViewPr snapToGrid="0" snapToObjects="1">
      <p:cViewPr>
        <p:scale>
          <a:sx n="133" d="100"/>
          <a:sy n="133" d="100"/>
        </p:scale>
        <p:origin x="376" y="768"/>
      </p:cViewPr>
      <p:guideLst>
        <p:guide pos="3933"/>
        <p:guide orient="horz" pos="2815"/>
      </p:guideLst>
    </p:cSldViewPr>
  </p:slideViewPr>
  <p:outlineViewPr>
    <p:cViewPr>
      <p:scale>
        <a:sx n="33" d="100"/>
        <a:sy n="33" d="100"/>
      </p:scale>
      <p:origin x="0" y="-5032"/>
    </p:cViewPr>
    <p:sldLst>
      <p:sld r:id="rId1" collapse="1"/>
    </p:sldLst>
  </p:outlineViewPr>
  <p:notesTextViewPr>
    <p:cViewPr>
      <p:scale>
        <a:sx n="100" d="100"/>
        <a:sy n="100" d="100"/>
      </p:scale>
      <p:origin x="0" y="0"/>
    </p:cViewPr>
  </p:notesTextViewPr>
  <p:sorterViewPr>
    <p:cViewPr varScale="1">
      <p:scale>
        <a:sx n="100" d="100"/>
        <a:sy n="100" d="100"/>
      </p:scale>
      <p:origin x="0" y="32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Arial Rounded MT Bold"/>
                <a:ea typeface="ヒラギノ丸ゴ Pro W4"/>
              </a:defRPr>
            </a:lvl1pPr>
          </a:lstStyle>
          <a:p>
            <a:endParaRPr lang="ja-JP" altLang="en-US" dirty="0"/>
          </a:p>
        </p:txBody>
      </p:sp>
      <p:sp>
        <p:nvSpPr>
          <p:cNvPr id="3" name="日付プレースホルダ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atin typeface="Arial Rounded MT Bold"/>
                <a:ea typeface="ヒラギノ丸ゴ Pro W4"/>
              </a:defRPr>
            </a:lvl1pPr>
          </a:lstStyle>
          <a:p>
            <a:fld id="{9E33E2F4-2526-4743-B798-BF53C297C4F0}" type="datetimeFigureOut">
              <a:rPr lang="ja-JP" altLang="en-US" smtClean="0"/>
              <a:pPr/>
              <a:t>2022/2/17</a:t>
            </a:fld>
            <a:endParaRPr lang="ja-JP" altLang="en-US" dirty="0"/>
          </a:p>
        </p:txBody>
      </p:sp>
      <p:sp>
        <p:nvSpPr>
          <p:cNvPr id="4" name="スライド イメージ プレースホルダ 3"/>
          <p:cNvSpPr>
            <a:spLocks noGrp="1" noRot="1" noChangeAspect="1"/>
          </p:cNvSpPr>
          <p:nvPr>
            <p:ph type="sldImg" idx="2"/>
          </p:nvPr>
        </p:nvSpPr>
        <p:spPr>
          <a:xfrm>
            <a:off x="2754313" y="514350"/>
            <a:ext cx="3635375" cy="257175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フッター プレースホルダ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atin typeface="Arial Rounded MT Bold"/>
                <a:ea typeface="ヒラギノ丸ゴ Pro W4"/>
              </a:defRPr>
            </a:lvl1pPr>
          </a:lstStyle>
          <a:p>
            <a:endParaRPr lang="ja-JP" altLang="en-US" dirty="0"/>
          </a:p>
        </p:txBody>
      </p:sp>
      <p:sp>
        <p:nvSpPr>
          <p:cNvPr id="7" name="スライド番号プレースホルダ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atin typeface="Arial Rounded MT Bold"/>
                <a:ea typeface="ヒラギノ丸ゴ Pro W4"/>
              </a:defRPr>
            </a:lvl1pPr>
          </a:lstStyle>
          <a:p>
            <a:fld id="{2B267216-430B-D547-8DE6-8FEE06FF842D}" type="slidenum">
              <a:rPr lang="ja-JP" altLang="en-US" smtClean="0"/>
              <a:pPr/>
              <a:t>‹#›</a:t>
            </a:fld>
            <a:endParaRPr lang="ja-JP" altLang="en-US" dirty="0"/>
          </a:p>
        </p:txBody>
      </p:sp>
    </p:spTree>
    <p:extLst>
      <p:ext uri="{BB962C8B-B14F-4D97-AF65-F5344CB8AC3E}">
        <p14:creationId xmlns:p14="http://schemas.microsoft.com/office/powerpoint/2010/main" val="429741972"/>
      </p:ext>
    </p:extLst>
  </p:cSld>
  <p:clrMap bg1="lt1" tx1="dk1" bg2="lt2" tx2="dk2" accent1="accent1" accent2="accent2" accent3="accent3" accent4="accent4" accent5="accent5" accent6="accent6" hlink="hlink" folHlink="folHlink"/>
  <p:notesStyle>
    <a:lvl1pPr marL="0" algn="l" defTabSz="521437" rtl="0" eaLnBrk="1" latinLnBrk="0" hangingPunct="1">
      <a:defRPr kumimoji="1" sz="1400" kern="1200">
        <a:solidFill>
          <a:schemeClr val="tx1"/>
        </a:solidFill>
        <a:latin typeface="Arial Rounded MT Bold"/>
        <a:ea typeface="ヒラギノ丸ゴ Pro W4"/>
        <a:cs typeface="+mn-cs"/>
      </a:defRPr>
    </a:lvl1pPr>
    <a:lvl2pPr marL="521437" algn="l" defTabSz="521437" rtl="0" eaLnBrk="1" latinLnBrk="0" hangingPunct="1">
      <a:defRPr kumimoji="1" sz="1400" kern="1200">
        <a:solidFill>
          <a:schemeClr val="tx1"/>
        </a:solidFill>
        <a:latin typeface="Arial Rounded MT Bold"/>
        <a:ea typeface="ヒラギノ丸ゴ Pro W4"/>
        <a:cs typeface="+mn-cs"/>
      </a:defRPr>
    </a:lvl2pPr>
    <a:lvl3pPr marL="1042873" algn="l" defTabSz="521437" rtl="0" eaLnBrk="1" latinLnBrk="0" hangingPunct="1">
      <a:defRPr kumimoji="1" sz="1400" kern="1200">
        <a:solidFill>
          <a:schemeClr val="tx1"/>
        </a:solidFill>
        <a:latin typeface="Arial Rounded MT Bold"/>
        <a:ea typeface="ヒラギノ丸ゴ Pro W4"/>
        <a:cs typeface="+mn-cs"/>
      </a:defRPr>
    </a:lvl3pPr>
    <a:lvl4pPr marL="1564310" algn="l" defTabSz="521437" rtl="0" eaLnBrk="1" latinLnBrk="0" hangingPunct="1">
      <a:defRPr kumimoji="1" sz="1400" kern="1200">
        <a:solidFill>
          <a:schemeClr val="tx1"/>
        </a:solidFill>
        <a:latin typeface="Arial Rounded MT Bold"/>
        <a:ea typeface="ヒラギノ丸ゴ Pro W4"/>
        <a:cs typeface="+mn-cs"/>
      </a:defRPr>
    </a:lvl4pPr>
    <a:lvl5pPr marL="2085746" algn="l" defTabSz="521437" rtl="0" eaLnBrk="1" latinLnBrk="0" hangingPunct="1">
      <a:defRPr kumimoji="1" sz="1400" kern="1200">
        <a:solidFill>
          <a:schemeClr val="tx1"/>
        </a:solidFill>
        <a:latin typeface="Arial Rounded MT Bold"/>
        <a:ea typeface="ヒラギノ丸ゴ Pro W4"/>
        <a:cs typeface="+mn-cs"/>
      </a:defRPr>
    </a:lvl5pPr>
    <a:lvl6pPr marL="2607183" algn="l" defTabSz="521437" rtl="0" eaLnBrk="1" latinLnBrk="0" hangingPunct="1">
      <a:defRPr kumimoji="1" sz="1400" kern="1200">
        <a:solidFill>
          <a:schemeClr val="tx1"/>
        </a:solidFill>
        <a:latin typeface="+mn-lt"/>
        <a:ea typeface="+mn-ea"/>
        <a:cs typeface="+mn-cs"/>
      </a:defRPr>
    </a:lvl6pPr>
    <a:lvl7pPr marL="3128620" algn="l" defTabSz="521437" rtl="0" eaLnBrk="1" latinLnBrk="0" hangingPunct="1">
      <a:defRPr kumimoji="1" sz="1400" kern="1200">
        <a:solidFill>
          <a:schemeClr val="tx1"/>
        </a:solidFill>
        <a:latin typeface="+mn-lt"/>
        <a:ea typeface="+mn-ea"/>
        <a:cs typeface="+mn-cs"/>
      </a:defRPr>
    </a:lvl7pPr>
    <a:lvl8pPr marL="3650056" algn="l" defTabSz="521437" rtl="0" eaLnBrk="1" latinLnBrk="0" hangingPunct="1">
      <a:defRPr kumimoji="1" sz="1400" kern="1200">
        <a:solidFill>
          <a:schemeClr val="tx1"/>
        </a:solidFill>
        <a:latin typeface="+mn-lt"/>
        <a:ea typeface="+mn-ea"/>
        <a:cs typeface="+mn-cs"/>
      </a:defRPr>
    </a:lvl8pPr>
    <a:lvl9pPr marL="4171493" algn="l" defTabSz="521437" rtl="0" eaLnBrk="1" latinLnBrk="0" hangingPunct="1">
      <a:defRPr kumimoji="1"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F3B886-DC2B-C24D-975D-D53D3FDF0415}" type="slidenum">
              <a:rPr lang="en-US" altLang="ja-JP"/>
              <a:pPr/>
              <a:t>1</a:t>
            </a:fld>
            <a:endParaRPr lang="en-US" altLang="ja-JP"/>
          </a:p>
        </p:txBody>
      </p:sp>
      <p:sp>
        <p:nvSpPr>
          <p:cNvPr id="215042" name="Rectangle 2"/>
          <p:cNvSpPr>
            <a:spLocks noGrp="1" noRot="1" noChangeAspect="1" noChangeArrowheads="1" noTextEdit="1"/>
          </p:cNvSpPr>
          <p:nvPr>
            <p:ph type="sldImg"/>
          </p:nvPr>
        </p:nvSpPr>
        <p:spPr>
          <a:xfrm>
            <a:off x="2754313" y="514350"/>
            <a:ext cx="3635375" cy="2571750"/>
          </a:xfrm>
          <a:ln/>
          <a:extLst>
            <a:ext uri="{FAA26D3D-D897-4be2-8F04-BA451C77F1D7}">
              <ma14:placeholderFlag xmlns="" xmlns:ma14="http://schemas.microsoft.com/office/mac/drawingml/2011/main" val="1"/>
            </a:ext>
          </a:extLst>
        </p:spPr>
      </p:sp>
      <p:sp>
        <p:nvSpPr>
          <p:cNvPr id="215043" name="Rectangle 3"/>
          <p:cNvSpPr>
            <a:spLocks noGrp="1" noChangeArrowheads="1"/>
          </p:cNvSpPr>
          <p:nvPr>
            <p:ph type="body" idx="1"/>
          </p:nvPr>
        </p:nvSpPr>
        <p:spPr/>
        <p:txBody>
          <a:bodyPr/>
          <a:lstStyle/>
          <a:p>
            <a:endParaRPr lang="ja-JP" altLang="en-US"/>
          </a:p>
        </p:txBody>
      </p:sp>
    </p:spTree>
    <p:extLst>
      <p:ext uri="{BB962C8B-B14F-4D97-AF65-F5344CB8AC3E}">
        <p14:creationId xmlns:p14="http://schemas.microsoft.com/office/powerpoint/2010/main" val="3005940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E4A8F56-D638-4411-94B9-DA2CE0308879}" type="slidenum">
              <a:rPr kumimoji="1" lang="ja-JP" altLang="en-US" smtClean="0"/>
              <a:t>29</a:t>
            </a:fld>
            <a:endParaRPr kumimoji="1" lang="ja-JP" altLang="en-US"/>
          </a:p>
        </p:txBody>
      </p:sp>
    </p:spTree>
    <p:extLst>
      <p:ext uri="{BB962C8B-B14F-4D97-AF65-F5344CB8AC3E}">
        <p14:creationId xmlns:p14="http://schemas.microsoft.com/office/powerpoint/2010/main" val="3774949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1648" y="2349386"/>
            <a:ext cx="9085342" cy="1621111"/>
          </a:xfrm>
        </p:spPr>
        <p:txBody>
          <a:bodyPr/>
          <a:lstStyle/>
          <a:p>
            <a:r>
              <a:rPr lang="ja-JP" altLang="en-US"/>
              <a:t>マスター タイトルの書式設定</a:t>
            </a:r>
          </a:p>
        </p:txBody>
      </p:sp>
      <p:sp>
        <p:nvSpPr>
          <p:cNvPr id="3" name="サブタイトル 2"/>
          <p:cNvSpPr>
            <a:spLocks noGrp="1"/>
          </p:cNvSpPr>
          <p:nvPr>
            <p:ph type="subTitle" idx="1"/>
          </p:nvPr>
        </p:nvSpPr>
        <p:spPr>
          <a:xfrm>
            <a:off x="1603299" y="4285618"/>
            <a:ext cx="7482047" cy="1932728"/>
          </a:xfrm>
        </p:spPr>
        <p:txBody>
          <a:bodyPr/>
          <a:lstStyle>
            <a:lvl1pPr marL="0" indent="0" algn="ctr">
              <a:buNone/>
              <a:defRPr/>
            </a:lvl1pPr>
            <a:lvl2pPr marL="497754" indent="0" algn="ctr">
              <a:buNone/>
              <a:defRPr/>
            </a:lvl2pPr>
            <a:lvl3pPr marL="995507" indent="0" algn="ctr">
              <a:buNone/>
              <a:defRPr/>
            </a:lvl3pPr>
            <a:lvl4pPr marL="1493261" indent="0" algn="ctr">
              <a:buNone/>
              <a:defRPr/>
            </a:lvl4pPr>
            <a:lvl5pPr marL="1991015" indent="0" algn="ctr">
              <a:buNone/>
              <a:defRPr/>
            </a:lvl5pPr>
            <a:lvl6pPr marL="2488768" indent="0" algn="ctr">
              <a:buNone/>
              <a:defRPr/>
            </a:lvl6pPr>
            <a:lvl7pPr marL="2986522" indent="0" algn="ctr">
              <a:buNone/>
              <a:defRPr/>
            </a:lvl7pPr>
            <a:lvl8pPr marL="3484275" indent="0" algn="ctr">
              <a:buNone/>
              <a:defRPr/>
            </a:lvl8pPr>
            <a:lvl9pPr marL="3982029" indent="0" algn="ctr">
              <a:buNone/>
              <a:defRPr/>
            </a:lvl9pPr>
          </a:lstStyle>
          <a:p>
            <a:r>
              <a:rPr lang="ja-JP" altLang="en-US"/>
              <a:t>マスター サブタイトルの書式設定</a:t>
            </a:r>
          </a:p>
        </p:txBody>
      </p:sp>
      <p:sp>
        <p:nvSpPr>
          <p:cNvPr id="4" name="Rectangle 21"/>
          <p:cNvSpPr>
            <a:spLocks noGrp="1" noChangeArrowheads="1"/>
          </p:cNvSpPr>
          <p:nvPr>
            <p:ph type="sldNum" sz="quarter" idx="10"/>
          </p:nvPr>
        </p:nvSpPr>
        <p:spPr>
          <a:ln/>
        </p:spPr>
        <p:txBody>
          <a:bodyPr/>
          <a:lstStyle>
            <a:lvl1pPr>
              <a:defRPr/>
            </a:lvl1pPr>
          </a:lstStyle>
          <a:p>
            <a:pPr>
              <a:defRPr/>
            </a:pPr>
            <a:fld id="{3E853FE9-5C6C-6548-957D-1A4EE3A3B61B}" type="slidenum">
              <a:rPr lang="en-US" altLang="ja-JP"/>
              <a:pPr>
                <a:defRPr/>
              </a:pPr>
              <a:t>‹#›</a:t>
            </a:fld>
            <a:endParaRPr lang="en-US" altLang="ja-JP"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1"/>
          <p:cNvSpPr>
            <a:spLocks noGrp="1" noChangeArrowheads="1"/>
          </p:cNvSpPr>
          <p:nvPr>
            <p:ph type="sldNum" sz="quarter" idx="10"/>
          </p:nvPr>
        </p:nvSpPr>
        <p:spPr>
          <a:ln/>
        </p:spPr>
        <p:txBody>
          <a:bodyPr/>
          <a:lstStyle>
            <a:lvl1pPr>
              <a:defRPr/>
            </a:lvl1pPr>
          </a:lstStyle>
          <a:p>
            <a:pPr>
              <a:defRPr/>
            </a:pPr>
            <a:fld id="{74B4E322-4B46-D54A-9D81-82D8D5854806}" type="slidenum">
              <a:rPr lang="en-US" altLang="ja-JP"/>
              <a:pPr>
                <a:defRPr/>
              </a:pPr>
              <a:t>‹#›</a:t>
            </a:fld>
            <a:endParaRPr lang="en-US" altLang="ja-JP"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934258" y="462174"/>
            <a:ext cx="2589939" cy="6680518"/>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164441" y="462174"/>
            <a:ext cx="7605377" cy="668051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1"/>
          <p:cNvSpPr>
            <a:spLocks noGrp="1" noChangeArrowheads="1"/>
          </p:cNvSpPr>
          <p:nvPr>
            <p:ph type="sldNum" sz="quarter" idx="10"/>
          </p:nvPr>
        </p:nvSpPr>
        <p:spPr>
          <a:ln/>
        </p:spPr>
        <p:txBody>
          <a:bodyPr/>
          <a:lstStyle>
            <a:lvl1pPr>
              <a:defRPr/>
            </a:lvl1pPr>
          </a:lstStyle>
          <a:p>
            <a:pPr>
              <a:defRPr/>
            </a:pPr>
            <a:fld id="{FAE0852C-B4CE-6044-A8A3-AE7569FA2C55}" type="slidenum">
              <a:rPr lang="en-US" altLang="ja-JP"/>
              <a:pPr>
                <a:defRPr/>
              </a:pPr>
              <a:t>‹#›</a:t>
            </a:fld>
            <a:endParaRPr lang="en-US" altLang="ja-JP"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a:xfrm>
            <a:off x="163513" y="1100138"/>
            <a:ext cx="10622675" cy="61595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1"/>
          <p:cNvSpPr>
            <a:spLocks noGrp="1" noChangeArrowheads="1"/>
          </p:cNvSpPr>
          <p:nvPr>
            <p:ph type="sldNum" sz="quarter" idx="10"/>
          </p:nvPr>
        </p:nvSpPr>
        <p:spPr>
          <a:ln/>
        </p:spPr>
        <p:txBody>
          <a:bodyPr/>
          <a:lstStyle>
            <a:lvl1pPr>
              <a:defRPr/>
            </a:lvl1pPr>
          </a:lstStyle>
          <a:p>
            <a:pPr>
              <a:defRPr/>
            </a:pPr>
            <a:fld id="{4D221721-5FDC-D445-9F85-7F3CCA7B1AE5}" type="slidenum">
              <a:rPr lang="en-US" altLang="ja-JP"/>
              <a:pPr>
                <a:defRPr/>
              </a:pPr>
              <a:t>‹#›</a:t>
            </a:fld>
            <a:endParaRPr lang="en-US" altLang="ja-JP"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844475" y="4859835"/>
            <a:ext cx="9085342" cy="1502066"/>
          </a:xfrm>
        </p:spPr>
        <p:txBody>
          <a:bodyPr anchor="t"/>
          <a:lstStyle>
            <a:lvl1pPr algn="l">
              <a:defRPr sz="44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844475" y="3205459"/>
            <a:ext cx="9085342" cy="1654373"/>
          </a:xfrm>
        </p:spPr>
        <p:txBody>
          <a:bodyPr anchor="b"/>
          <a:lstStyle>
            <a:lvl1pPr marL="0" indent="0">
              <a:buNone/>
              <a:defRPr sz="2200"/>
            </a:lvl1pPr>
            <a:lvl2pPr marL="497754" indent="0">
              <a:buNone/>
              <a:defRPr sz="2000"/>
            </a:lvl2pPr>
            <a:lvl3pPr marL="995507" indent="0">
              <a:buNone/>
              <a:defRPr sz="1700"/>
            </a:lvl3pPr>
            <a:lvl4pPr marL="1493261" indent="0">
              <a:buNone/>
              <a:defRPr sz="1500"/>
            </a:lvl4pPr>
            <a:lvl5pPr marL="1991015" indent="0">
              <a:buNone/>
              <a:defRPr sz="1500"/>
            </a:lvl5pPr>
            <a:lvl6pPr marL="2488768" indent="0">
              <a:buNone/>
              <a:defRPr sz="1500"/>
            </a:lvl6pPr>
            <a:lvl7pPr marL="2986522" indent="0">
              <a:buNone/>
              <a:defRPr sz="1500"/>
            </a:lvl7pPr>
            <a:lvl8pPr marL="3484275" indent="0">
              <a:buNone/>
              <a:defRPr sz="1500"/>
            </a:lvl8pPr>
            <a:lvl9pPr marL="3982029" indent="0">
              <a:buNone/>
              <a:defRPr sz="1500"/>
            </a:lvl9pPr>
          </a:lstStyle>
          <a:p>
            <a:pPr lvl="0"/>
            <a:r>
              <a:rPr lang="ja-JP" altLang="en-US"/>
              <a:t>マスター テキストの書式設定</a:t>
            </a:r>
          </a:p>
        </p:txBody>
      </p:sp>
      <p:sp>
        <p:nvSpPr>
          <p:cNvPr id="4" name="Rectangle 21"/>
          <p:cNvSpPr>
            <a:spLocks noGrp="1" noChangeArrowheads="1"/>
          </p:cNvSpPr>
          <p:nvPr>
            <p:ph type="sldNum" sz="quarter" idx="10"/>
          </p:nvPr>
        </p:nvSpPr>
        <p:spPr>
          <a:ln/>
        </p:spPr>
        <p:txBody>
          <a:bodyPr/>
          <a:lstStyle>
            <a:lvl1pPr>
              <a:defRPr/>
            </a:lvl1pPr>
          </a:lstStyle>
          <a:p>
            <a:pPr>
              <a:defRPr/>
            </a:pPr>
            <a:fld id="{564B4DE4-18C0-CA4C-B6F1-505553AAF7C8}" type="slidenum">
              <a:rPr lang="en-US" altLang="ja-JP"/>
              <a:pPr>
                <a:defRPr/>
              </a:pPr>
              <a:t>‹#›</a:t>
            </a:fld>
            <a:endParaRPr lang="en-US" altLang="ja-JP"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178144" y="1260475"/>
            <a:ext cx="5039419" cy="5882217"/>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382004" y="1260475"/>
            <a:ext cx="5039419" cy="5882217"/>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21"/>
          <p:cNvSpPr>
            <a:spLocks noGrp="1" noChangeArrowheads="1"/>
          </p:cNvSpPr>
          <p:nvPr>
            <p:ph type="sldNum" sz="quarter" idx="10"/>
          </p:nvPr>
        </p:nvSpPr>
        <p:spPr>
          <a:ln/>
        </p:spPr>
        <p:txBody>
          <a:bodyPr/>
          <a:lstStyle>
            <a:lvl1pPr>
              <a:defRPr/>
            </a:lvl1pPr>
          </a:lstStyle>
          <a:p>
            <a:pPr>
              <a:defRPr/>
            </a:pPr>
            <a:fld id="{2A440019-2845-704D-8DB1-1F79568350AC}" type="slidenum">
              <a:rPr lang="en-US" altLang="ja-JP"/>
              <a:pPr>
                <a:defRPr/>
              </a:pPr>
              <a:t>‹#›</a:t>
            </a:fld>
            <a:endParaRPr lang="en-US" altLang="ja-JP"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534432" y="302865"/>
            <a:ext cx="9619774" cy="1260475"/>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534432" y="1692892"/>
            <a:ext cx="4722529" cy="705515"/>
          </a:xfrm>
        </p:spPr>
        <p:txBody>
          <a:bodyPr anchor="b"/>
          <a:lstStyle>
            <a:lvl1pPr marL="0" indent="0">
              <a:buNone/>
              <a:defRPr sz="2600" b="1"/>
            </a:lvl1pPr>
            <a:lvl2pPr marL="497754" indent="0">
              <a:buNone/>
              <a:defRPr sz="2200" b="1"/>
            </a:lvl2pPr>
            <a:lvl3pPr marL="995507" indent="0">
              <a:buNone/>
              <a:defRPr sz="2000" b="1"/>
            </a:lvl3pPr>
            <a:lvl4pPr marL="1493261" indent="0">
              <a:buNone/>
              <a:defRPr sz="1700" b="1"/>
            </a:lvl4pPr>
            <a:lvl5pPr marL="1991015" indent="0">
              <a:buNone/>
              <a:defRPr sz="1700" b="1"/>
            </a:lvl5pPr>
            <a:lvl6pPr marL="2488768" indent="0">
              <a:buNone/>
              <a:defRPr sz="1700" b="1"/>
            </a:lvl6pPr>
            <a:lvl7pPr marL="2986522" indent="0">
              <a:buNone/>
              <a:defRPr sz="1700" b="1"/>
            </a:lvl7pPr>
            <a:lvl8pPr marL="3484275" indent="0">
              <a:buNone/>
              <a:defRPr sz="1700" b="1"/>
            </a:lvl8pPr>
            <a:lvl9pPr marL="3982029" indent="0">
              <a:buNone/>
              <a:defRPr sz="17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534432" y="2398404"/>
            <a:ext cx="4722529" cy="4357393"/>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429969" y="1692892"/>
            <a:ext cx="4724241" cy="705515"/>
          </a:xfrm>
        </p:spPr>
        <p:txBody>
          <a:bodyPr anchor="b"/>
          <a:lstStyle>
            <a:lvl1pPr marL="0" indent="0">
              <a:buNone/>
              <a:defRPr sz="2600" b="1"/>
            </a:lvl1pPr>
            <a:lvl2pPr marL="497754" indent="0">
              <a:buNone/>
              <a:defRPr sz="2200" b="1"/>
            </a:lvl2pPr>
            <a:lvl3pPr marL="995507" indent="0">
              <a:buNone/>
              <a:defRPr sz="2000" b="1"/>
            </a:lvl3pPr>
            <a:lvl4pPr marL="1493261" indent="0">
              <a:buNone/>
              <a:defRPr sz="1700" b="1"/>
            </a:lvl4pPr>
            <a:lvl5pPr marL="1991015" indent="0">
              <a:buNone/>
              <a:defRPr sz="1700" b="1"/>
            </a:lvl5pPr>
            <a:lvl6pPr marL="2488768" indent="0">
              <a:buNone/>
              <a:defRPr sz="1700" b="1"/>
            </a:lvl6pPr>
            <a:lvl7pPr marL="2986522" indent="0">
              <a:buNone/>
              <a:defRPr sz="1700" b="1"/>
            </a:lvl7pPr>
            <a:lvl8pPr marL="3484275" indent="0">
              <a:buNone/>
              <a:defRPr sz="1700" b="1"/>
            </a:lvl8pPr>
            <a:lvl9pPr marL="3982029" indent="0">
              <a:buNone/>
              <a:defRPr sz="17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5429969" y="2398404"/>
            <a:ext cx="4724241" cy="4357393"/>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21"/>
          <p:cNvSpPr>
            <a:spLocks noGrp="1" noChangeArrowheads="1"/>
          </p:cNvSpPr>
          <p:nvPr>
            <p:ph type="sldNum" sz="quarter" idx="10"/>
          </p:nvPr>
        </p:nvSpPr>
        <p:spPr>
          <a:ln/>
        </p:spPr>
        <p:txBody>
          <a:bodyPr/>
          <a:lstStyle>
            <a:lvl1pPr>
              <a:defRPr/>
            </a:lvl1pPr>
          </a:lstStyle>
          <a:p>
            <a:pPr>
              <a:defRPr/>
            </a:pPr>
            <a:fld id="{93622B60-6276-D242-83CB-B0C8473716D1}" type="slidenum">
              <a:rPr lang="en-US" altLang="ja-JP"/>
              <a:pPr>
                <a:defRPr/>
              </a:pPr>
              <a:t>‹#›</a:t>
            </a:fld>
            <a:endParaRPr lang="en-US" altLang="ja-JP"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21"/>
          <p:cNvSpPr>
            <a:spLocks noGrp="1" noChangeArrowheads="1"/>
          </p:cNvSpPr>
          <p:nvPr>
            <p:ph type="sldNum" sz="quarter" idx="10"/>
          </p:nvPr>
        </p:nvSpPr>
        <p:spPr>
          <a:ln/>
        </p:spPr>
        <p:txBody>
          <a:bodyPr/>
          <a:lstStyle>
            <a:lvl1pPr>
              <a:defRPr/>
            </a:lvl1pPr>
          </a:lstStyle>
          <a:p>
            <a:pPr>
              <a:defRPr/>
            </a:pPr>
            <a:fld id="{A3F83661-B5AA-2C4C-AEB0-47E793563D5E}" type="slidenum">
              <a:rPr lang="en-US" altLang="ja-JP"/>
              <a:pPr>
                <a:defRPr/>
              </a:pPr>
              <a:t>‹#›</a:t>
            </a:fld>
            <a:endParaRPr lang="en-US" altLang="ja-JP"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1"/>
          <p:cNvSpPr>
            <a:spLocks noGrp="1" noChangeArrowheads="1"/>
          </p:cNvSpPr>
          <p:nvPr>
            <p:ph type="sldNum" sz="quarter" idx="10"/>
          </p:nvPr>
        </p:nvSpPr>
        <p:spPr>
          <a:ln/>
        </p:spPr>
        <p:txBody>
          <a:bodyPr/>
          <a:lstStyle>
            <a:lvl1pPr>
              <a:defRPr/>
            </a:lvl1pPr>
          </a:lstStyle>
          <a:p>
            <a:pPr>
              <a:defRPr/>
            </a:pPr>
            <a:fld id="{F6213FF4-2407-AE4D-838C-76990F38DDA4}" type="slidenum">
              <a:rPr lang="en-US" altLang="ja-JP"/>
              <a:pPr>
                <a:defRPr/>
              </a:pPr>
              <a:t>‹#›</a:t>
            </a:fld>
            <a:endParaRPr lang="en-US" altLang="ja-JP"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34432" y="301116"/>
            <a:ext cx="3516631" cy="1281483"/>
          </a:xfrm>
        </p:spPr>
        <p:txBody>
          <a:bodyPr anchor="b"/>
          <a:lstStyle>
            <a:lvl1pPr algn="l">
              <a:defRPr sz="2200" b="1"/>
            </a:lvl1pPr>
          </a:lstStyle>
          <a:p>
            <a:r>
              <a:rPr lang="ja-JP" altLang="en-US"/>
              <a:t>マスター タイトルの書式設定</a:t>
            </a:r>
          </a:p>
        </p:txBody>
      </p:sp>
      <p:sp>
        <p:nvSpPr>
          <p:cNvPr id="3" name="コンテンツ プレースホルダ 2"/>
          <p:cNvSpPr>
            <a:spLocks noGrp="1"/>
          </p:cNvSpPr>
          <p:nvPr>
            <p:ph idx="1"/>
          </p:nvPr>
        </p:nvSpPr>
        <p:spPr>
          <a:xfrm>
            <a:off x="4179534" y="301117"/>
            <a:ext cx="5974675" cy="6454683"/>
          </a:xfrm>
        </p:spPr>
        <p:txBody>
          <a:bodyPr/>
          <a:lstStyle>
            <a:lvl1pPr>
              <a:defRPr sz="35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534432" y="1582597"/>
            <a:ext cx="3516631" cy="5173200"/>
          </a:xfrm>
        </p:spPr>
        <p:txBody>
          <a:bodyPr/>
          <a:lstStyle>
            <a:lvl1pPr marL="0" indent="0">
              <a:buNone/>
              <a:defRPr sz="1500"/>
            </a:lvl1pPr>
            <a:lvl2pPr marL="497754" indent="0">
              <a:buNone/>
              <a:defRPr sz="1300"/>
            </a:lvl2pPr>
            <a:lvl3pPr marL="995507" indent="0">
              <a:buNone/>
              <a:defRPr sz="1100"/>
            </a:lvl3pPr>
            <a:lvl4pPr marL="1493261" indent="0">
              <a:buNone/>
              <a:defRPr sz="1000"/>
            </a:lvl4pPr>
            <a:lvl5pPr marL="1991015" indent="0">
              <a:buNone/>
              <a:defRPr sz="1000"/>
            </a:lvl5pPr>
            <a:lvl6pPr marL="2488768" indent="0">
              <a:buNone/>
              <a:defRPr sz="1000"/>
            </a:lvl6pPr>
            <a:lvl7pPr marL="2986522" indent="0">
              <a:buNone/>
              <a:defRPr sz="1000"/>
            </a:lvl7pPr>
            <a:lvl8pPr marL="3484275" indent="0">
              <a:buNone/>
              <a:defRPr sz="1000"/>
            </a:lvl8pPr>
            <a:lvl9pPr marL="3982029" indent="0">
              <a:buNone/>
              <a:defRPr sz="1000"/>
            </a:lvl9pPr>
          </a:lstStyle>
          <a:p>
            <a:pPr lvl="0"/>
            <a:r>
              <a:rPr lang="ja-JP" altLang="en-US"/>
              <a:t>マスター テキストの書式設定</a:t>
            </a:r>
          </a:p>
        </p:txBody>
      </p:sp>
      <p:sp>
        <p:nvSpPr>
          <p:cNvPr id="5" name="Rectangle 21"/>
          <p:cNvSpPr>
            <a:spLocks noGrp="1" noChangeArrowheads="1"/>
          </p:cNvSpPr>
          <p:nvPr>
            <p:ph type="sldNum" sz="quarter" idx="10"/>
          </p:nvPr>
        </p:nvSpPr>
        <p:spPr>
          <a:ln/>
        </p:spPr>
        <p:txBody>
          <a:bodyPr/>
          <a:lstStyle>
            <a:lvl1pPr>
              <a:defRPr/>
            </a:lvl1pPr>
          </a:lstStyle>
          <a:p>
            <a:pPr>
              <a:defRPr/>
            </a:pPr>
            <a:fld id="{636C998A-891B-BF4D-9808-29A40A5F591C}" type="slidenum">
              <a:rPr lang="en-US" altLang="ja-JP"/>
              <a:pPr>
                <a:defRPr/>
              </a:pPr>
              <a:t>‹#›</a:t>
            </a:fld>
            <a:endParaRPr lang="en-US" altLang="ja-JP"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2094908" y="5293995"/>
            <a:ext cx="6413183" cy="624986"/>
          </a:xfrm>
        </p:spPr>
        <p:txBody>
          <a:bodyPr anchor="b"/>
          <a:lstStyle>
            <a:lvl1pPr algn="l">
              <a:defRPr sz="2200" b="1"/>
            </a:lvl1pPr>
          </a:lstStyle>
          <a:p>
            <a:r>
              <a:rPr lang="ja-JP" altLang="en-US"/>
              <a:t>マスター タイトルの書式設定</a:t>
            </a:r>
          </a:p>
        </p:txBody>
      </p:sp>
      <p:sp>
        <p:nvSpPr>
          <p:cNvPr id="3" name="図プレースホルダ 2"/>
          <p:cNvSpPr>
            <a:spLocks noGrp="1"/>
          </p:cNvSpPr>
          <p:nvPr>
            <p:ph type="pic" idx="1"/>
          </p:nvPr>
        </p:nvSpPr>
        <p:spPr>
          <a:xfrm>
            <a:off x="2094908" y="675755"/>
            <a:ext cx="6413183" cy="4537710"/>
          </a:xfrm>
        </p:spPr>
        <p:txBody>
          <a:bodyPr/>
          <a:lstStyle>
            <a:lvl1pPr marL="0" indent="0">
              <a:buNone/>
              <a:defRPr sz="3500"/>
            </a:lvl1pPr>
            <a:lvl2pPr marL="497754" indent="0">
              <a:buNone/>
              <a:defRPr sz="3000"/>
            </a:lvl2pPr>
            <a:lvl3pPr marL="995507" indent="0">
              <a:buNone/>
              <a:defRPr sz="2600"/>
            </a:lvl3pPr>
            <a:lvl4pPr marL="1493261" indent="0">
              <a:buNone/>
              <a:defRPr sz="2200"/>
            </a:lvl4pPr>
            <a:lvl5pPr marL="1991015" indent="0">
              <a:buNone/>
              <a:defRPr sz="2200"/>
            </a:lvl5pPr>
            <a:lvl6pPr marL="2488768" indent="0">
              <a:buNone/>
              <a:defRPr sz="2200"/>
            </a:lvl6pPr>
            <a:lvl7pPr marL="2986522" indent="0">
              <a:buNone/>
              <a:defRPr sz="2200"/>
            </a:lvl7pPr>
            <a:lvl8pPr marL="3484275" indent="0">
              <a:buNone/>
              <a:defRPr sz="2200"/>
            </a:lvl8pPr>
            <a:lvl9pPr marL="3982029" indent="0">
              <a:buNone/>
              <a:defRPr sz="2200"/>
            </a:lvl9pPr>
          </a:lstStyle>
          <a:p>
            <a:pPr lvl="0"/>
            <a:r>
              <a:rPr lang="ja-JP" altLang="en-US" noProof="0"/>
              <a:t>プレースホルダーまでドラッグするかアイコンをクリックして図を追加</a:t>
            </a:r>
          </a:p>
        </p:txBody>
      </p:sp>
      <p:sp>
        <p:nvSpPr>
          <p:cNvPr id="4" name="テキスト プレースホルダ 3"/>
          <p:cNvSpPr>
            <a:spLocks noGrp="1"/>
          </p:cNvSpPr>
          <p:nvPr>
            <p:ph type="body" sz="half" idx="2"/>
          </p:nvPr>
        </p:nvSpPr>
        <p:spPr>
          <a:xfrm>
            <a:off x="2094908" y="5918981"/>
            <a:ext cx="6413183" cy="887584"/>
          </a:xfrm>
        </p:spPr>
        <p:txBody>
          <a:bodyPr/>
          <a:lstStyle>
            <a:lvl1pPr marL="0" indent="0">
              <a:buNone/>
              <a:defRPr sz="1500"/>
            </a:lvl1pPr>
            <a:lvl2pPr marL="497754" indent="0">
              <a:buNone/>
              <a:defRPr sz="1300"/>
            </a:lvl2pPr>
            <a:lvl3pPr marL="995507" indent="0">
              <a:buNone/>
              <a:defRPr sz="1100"/>
            </a:lvl3pPr>
            <a:lvl4pPr marL="1493261" indent="0">
              <a:buNone/>
              <a:defRPr sz="1000"/>
            </a:lvl4pPr>
            <a:lvl5pPr marL="1991015" indent="0">
              <a:buNone/>
              <a:defRPr sz="1000"/>
            </a:lvl5pPr>
            <a:lvl6pPr marL="2488768" indent="0">
              <a:buNone/>
              <a:defRPr sz="1000"/>
            </a:lvl6pPr>
            <a:lvl7pPr marL="2986522" indent="0">
              <a:buNone/>
              <a:defRPr sz="1000"/>
            </a:lvl7pPr>
            <a:lvl8pPr marL="3484275" indent="0">
              <a:buNone/>
              <a:defRPr sz="1000"/>
            </a:lvl8pPr>
            <a:lvl9pPr marL="3982029" indent="0">
              <a:buNone/>
              <a:defRPr sz="1000"/>
            </a:lvl9pPr>
          </a:lstStyle>
          <a:p>
            <a:pPr lvl="0"/>
            <a:r>
              <a:rPr lang="ja-JP" altLang="en-US"/>
              <a:t>マスター テキストの書式設定</a:t>
            </a:r>
          </a:p>
        </p:txBody>
      </p:sp>
      <p:sp>
        <p:nvSpPr>
          <p:cNvPr id="5" name="Rectangle 21"/>
          <p:cNvSpPr>
            <a:spLocks noGrp="1" noChangeArrowheads="1"/>
          </p:cNvSpPr>
          <p:nvPr>
            <p:ph type="sldNum" sz="quarter" idx="10"/>
          </p:nvPr>
        </p:nvSpPr>
        <p:spPr>
          <a:ln/>
        </p:spPr>
        <p:txBody>
          <a:bodyPr/>
          <a:lstStyle>
            <a:lvl1pPr>
              <a:defRPr/>
            </a:lvl1pPr>
          </a:lstStyle>
          <a:p>
            <a:pPr>
              <a:defRPr/>
            </a:pPr>
            <a:fld id="{3CA32A45-E3B9-EF40-9F67-1D5373393C6B}" type="slidenum">
              <a:rPr lang="en-US" altLang="ja-JP"/>
              <a:pPr>
                <a:defRPr/>
              </a:pPr>
              <a:t>‹#›</a:t>
            </a:fld>
            <a:endParaRPr lang="en-US" altLang="ja-JP"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2"/>
          <p:cNvSpPr>
            <a:spLocks noChangeArrowheads="1"/>
          </p:cNvSpPr>
          <p:nvPr userDrawn="1"/>
        </p:nvSpPr>
        <p:spPr bwMode="auto">
          <a:xfrm>
            <a:off x="99790" y="283320"/>
            <a:ext cx="10493375" cy="6965950"/>
          </a:xfrm>
          <a:prstGeom prst="rect">
            <a:avLst/>
          </a:prstGeom>
          <a:solidFill>
            <a:srgbClr val="FFFDF5"/>
          </a:solidFill>
          <a:ln w="9525">
            <a:noFill/>
            <a:miter lim="800000"/>
            <a:headEnd/>
            <a:tailEnd/>
          </a:ln>
          <a:effectLst/>
        </p:spPr>
        <p:txBody>
          <a:bodyPr wrap="none" lIns="99551" tIns="49775" rIns="99551" bIns="49775" anchor="ctr">
            <a:prstTxWarp prst="textNoShape">
              <a:avLst/>
            </a:prstTxWarp>
          </a:bodyPr>
          <a:lstStyle/>
          <a:p>
            <a:pPr>
              <a:defRPr/>
            </a:pPr>
            <a:endParaRPr lang="ja-JP" altLang="en-US" dirty="0">
              <a:latin typeface="+mn-lt"/>
              <a:ea typeface="ヒラギノ丸ゴ Pro W4"/>
              <a:cs typeface="ヒラギノ丸ゴ Pro W4"/>
            </a:endParaRPr>
          </a:p>
        </p:txBody>
      </p:sp>
      <p:sp>
        <p:nvSpPr>
          <p:cNvPr id="13" name="Line 6"/>
          <p:cNvSpPr>
            <a:spLocks noChangeShapeType="1"/>
          </p:cNvSpPr>
          <p:nvPr userDrawn="1"/>
        </p:nvSpPr>
        <p:spPr bwMode="auto">
          <a:xfrm>
            <a:off x="103191" y="293688"/>
            <a:ext cx="10485437" cy="0"/>
          </a:xfrm>
          <a:prstGeom prst="line">
            <a:avLst/>
          </a:prstGeom>
          <a:noFill/>
          <a:ln w="38100">
            <a:solidFill>
              <a:srgbClr val="0000FF"/>
            </a:solidFill>
            <a:round/>
            <a:headEnd/>
            <a:tailEnd/>
          </a:ln>
          <a:effectLst/>
        </p:spPr>
        <p:txBody>
          <a:bodyPr wrap="none" lIns="99551" tIns="49775" rIns="99551" bIns="49775" anchor="ctr">
            <a:prstTxWarp prst="textNoShape">
              <a:avLst/>
            </a:prstTxWarp>
          </a:bodyPr>
          <a:lstStyle/>
          <a:p>
            <a:pPr>
              <a:defRPr/>
            </a:pPr>
            <a:endParaRPr lang="ja-JP" altLang="en-US" dirty="0">
              <a:latin typeface="Times" pitchFamily="-112" charset="0"/>
              <a:ea typeface="ヒラギノ丸ゴ Pro W4"/>
              <a:cs typeface="ヒラギノ丸ゴ Pro W4"/>
            </a:endParaRPr>
          </a:p>
        </p:txBody>
      </p:sp>
      <p:sp>
        <p:nvSpPr>
          <p:cNvPr id="1027" name="Rectangle 3"/>
          <p:cNvSpPr>
            <a:spLocks noGrp="1" noChangeArrowheads="1"/>
          </p:cNvSpPr>
          <p:nvPr>
            <p:ph type="title"/>
          </p:nvPr>
        </p:nvSpPr>
        <p:spPr bwMode="auto">
          <a:xfrm>
            <a:off x="165100" y="385766"/>
            <a:ext cx="10358438" cy="714375"/>
          </a:xfrm>
          <a:prstGeom prst="rect">
            <a:avLst/>
          </a:prstGeom>
          <a:noFill/>
          <a:ln w="9525">
            <a:noFill/>
            <a:miter lim="800000"/>
            <a:headEnd/>
            <a:tailEnd/>
          </a:ln>
        </p:spPr>
        <p:txBody>
          <a:bodyPr vert="horz" wrap="square" lIns="99538" tIns="49769" rIns="99538" bIns="49769" numCol="1" anchor="ctr" anchorCtr="0" compatLnSpc="1">
            <a:prstTxWarp prst="textNoShape">
              <a:avLst/>
            </a:prstTxWarp>
          </a:bodyPr>
          <a:lstStyle/>
          <a:p>
            <a:pPr lvl="0"/>
            <a:r>
              <a:rPr lang="ja-JP" altLang="en-US" dirty="0"/>
              <a:t>マスタ</a:t>
            </a:r>
            <a:r>
              <a:rPr lang="en-US" altLang="ja-JP" dirty="0"/>
              <a:t> </a:t>
            </a:r>
            <a:r>
              <a:rPr lang="ja-JP" altLang="en-US" dirty="0"/>
              <a:t>タイトルの書式設定</a:t>
            </a:r>
          </a:p>
        </p:txBody>
      </p:sp>
      <p:sp>
        <p:nvSpPr>
          <p:cNvPr id="1028" name="Rectangle 4"/>
          <p:cNvSpPr>
            <a:spLocks noGrp="1" noChangeArrowheads="1"/>
          </p:cNvSpPr>
          <p:nvPr>
            <p:ph type="body" idx="1"/>
          </p:nvPr>
        </p:nvSpPr>
        <p:spPr bwMode="auto">
          <a:xfrm>
            <a:off x="163513" y="1100138"/>
            <a:ext cx="10613344" cy="6159500"/>
          </a:xfrm>
          <a:prstGeom prst="rect">
            <a:avLst/>
          </a:prstGeom>
          <a:noFill/>
          <a:ln w="9525">
            <a:noFill/>
            <a:miter lim="800000"/>
            <a:headEnd/>
            <a:tailEnd/>
          </a:ln>
        </p:spPr>
        <p:txBody>
          <a:bodyPr vert="horz" wrap="square" lIns="99538" tIns="49769" rIns="99538" bIns="49769" numCol="1" anchor="t" anchorCtr="0" compatLnSpc="1">
            <a:prstTxWarp prst="textNoShape">
              <a:avLst/>
            </a:prstTxWarp>
          </a:bodyPr>
          <a:lstStyle/>
          <a:p>
            <a:pPr lvl="0"/>
            <a:r>
              <a:rPr lang="ja-JP" altLang="en-US" dirty="0"/>
              <a:t>マスタ</a:t>
            </a:r>
            <a:r>
              <a:rPr lang="en-US" altLang="ja-JP" dirty="0"/>
              <a:t> </a:t>
            </a:r>
            <a:r>
              <a:rPr lang="ja-JP" altLang="en-US" dirty="0"/>
              <a:t>テキストの書式設定</a:t>
            </a:r>
            <a:endParaRPr lang="en-US" altLang="ja-JP" dirty="0"/>
          </a:p>
          <a:p>
            <a:pPr lvl="1"/>
            <a:r>
              <a:rPr lang="ja-JP" altLang="en-US" dirty="0"/>
              <a:t>第</a:t>
            </a:r>
            <a:r>
              <a:rPr lang="en-US" altLang="ja-JP" dirty="0"/>
              <a:t> 2 </a:t>
            </a:r>
            <a:r>
              <a:rPr lang="ja-JP" altLang="en-US" dirty="0"/>
              <a:t>レベル</a:t>
            </a:r>
            <a:endParaRPr lang="en-US" altLang="ja-JP" dirty="0"/>
          </a:p>
          <a:p>
            <a:pPr lvl="2"/>
            <a:r>
              <a:rPr lang="ja-JP" altLang="en-US" dirty="0"/>
              <a:t>第</a:t>
            </a:r>
            <a:r>
              <a:rPr lang="en-US" altLang="ja-JP" dirty="0"/>
              <a:t> 3 </a:t>
            </a:r>
            <a:r>
              <a:rPr lang="ja-JP" altLang="en-US" dirty="0"/>
              <a:t>レベル</a:t>
            </a:r>
            <a:endParaRPr lang="en-US" altLang="ja-JP" dirty="0"/>
          </a:p>
          <a:p>
            <a:pPr lvl="3"/>
            <a:r>
              <a:rPr lang="ja-JP" altLang="en-US" dirty="0"/>
              <a:t>第</a:t>
            </a:r>
            <a:r>
              <a:rPr lang="en-US" altLang="ja-JP" dirty="0"/>
              <a:t> 4 </a:t>
            </a:r>
            <a:r>
              <a:rPr lang="ja-JP" altLang="en-US" dirty="0"/>
              <a:t>レベル</a:t>
            </a:r>
            <a:endParaRPr lang="en-US" altLang="ja-JP" dirty="0"/>
          </a:p>
          <a:p>
            <a:pPr lvl="4"/>
            <a:r>
              <a:rPr lang="ja-JP" altLang="en-US" dirty="0"/>
              <a:t>第</a:t>
            </a:r>
            <a:r>
              <a:rPr lang="en-US" altLang="ja-JP" dirty="0"/>
              <a:t> 5 </a:t>
            </a:r>
            <a:r>
              <a:rPr lang="ja-JP" altLang="en-US" dirty="0"/>
              <a:t>レベル</a:t>
            </a:r>
          </a:p>
        </p:txBody>
      </p:sp>
      <p:sp>
        <p:nvSpPr>
          <p:cNvPr id="114709" name="Rectangle 21"/>
          <p:cNvSpPr>
            <a:spLocks noGrp="1" noChangeArrowheads="1"/>
          </p:cNvSpPr>
          <p:nvPr>
            <p:ph type="sldNum" sz="quarter" idx="4"/>
          </p:nvPr>
        </p:nvSpPr>
        <p:spPr bwMode="auto">
          <a:xfrm>
            <a:off x="9886950" y="7254878"/>
            <a:ext cx="623888" cy="252413"/>
          </a:xfrm>
          <a:prstGeom prst="rect">
            <a:avLst/>
          </a:prstGeom>
          <a:noFill/>
          <a:ln w="9525">
            <a:noFill/>
            <a:miter lim="800000"/>
            <a:headEnd/>
            <a:tailEnd/>
          </a:ln>
          <a:effectLst/>
        </p:spPr>
        <p:txBody>
          <a:bodyPr vert="horz" wrap="square" lIns="99538" tIns="49769" rIns="99538" bIns="49769" numCol="1" anchor="t" anchorCtr="0" compatLnSpc="1">
            <a:prstTxWarp prst="textNoShape">
              <a:avLst/>
            </a:prstTxWarp>
          </a:bodyPr>
          <a:lstStyle>
            <a:lvl1pPr algn="r">
              <a:defRPr sz="1100">
                <a:latin typeface="Arial Rounded MT Bold"/>
                <a:ea typeface="ヒラギノ丸ゴ Pro W4"/>
                <a:cs typeface="ヒラギノ丸ゴ Pro W4"/>
              </a:defRPr>
            </a:lvl1pPr>
          </a:lstStyle>
          <a:p>
            <a:pPr>
              <a:defRPr/>
            </a:pPr>
            <a:fld id="{39DCC287-FB41-514C-BF81-F04C64726B38}" type="slidenum">
              <a:rPr lang="en-US" altLang="ja-JP" smtClean="0"/>
              <a:pPr>
                <a:defRPr/>
              </a:pPr>
              <a:t>‹#›</a:t>
            </a:fld>
            <a:endParaRPr lang="en-US" altLang="ja-JP" dirty="0"/>
          </a:p>
        </p:txBody>
      </p:sp>
      <p:pic>
        <p:nvPicPr>
          <p:cNvPr id="1033" name="図 11" descr="keklogo-a.gif"/>
          <p:cNvPicPr>
            <a:picLocks noChangeAspect="1"/>
          </p:cNvPicPr>
          <p:nvPr/>
        </p:nvPicPr>
        <p:blipFill>
          <a:blip r:embed="rId13" cstate="screen">
            <a:alphaModFix amt="70000"/>
            <a:extLst>
              <a:ext uri="{28A0092B-C50C-407E-A947-70E740481C1C}">
                <a14:useLocalDpi xmlns:a14="http://schemas.microsoft.com/office/drawing/2010/main"/>
              </a:ext>
            </a:extLst>
          </a:blip>
          <a:srcRect/>
          <a:stretch>
            <a:fillRect/>
          </a:stretch>
        </p:blipFill>
        <p:spPr bwMode="auto">
          <a:xfrm>
            <a:off x="177802" y="107950"/>
            <a:ext cx="681037" cy="396875"/>
          </a:xfrm>
          <a:prstGeom prst="rect">
            <a:avLst/>
          </a:prstGeom>
          <a:solidFill>
            <a:schemeClr val="bg1">
              <a:alpha val="70195"/>
            </a:schemeClr>
          </a:solidFill>
          <a:ln w="9525">
            <a:noFill/>
            <a:miter lim="800000"/>
            <a:headEnd/>
            <a:tailEnd/>
          </a:ln>
        </p:spPr>
      </p:pic>
      <p:sp>
        <p:nvSpPr>
          <p:cNvPr id="14" name="Text Box 16"/>
          <p:cNvSpPr txBox="1">
            <a:spLocks noChangeArrowheads="1"/>
          </p:cNvSpPr>
          <p:nvPr/>
        </p:nvSpPr>
        <p:spPr bwMode="auto">
          <a:xfrm>
            <a:off x="743647" y="7250116"/>
            <a:ext cx="2495343" cy="300565"/>
          </a:xfrm>
          <a:prstGeom prst="rect">
            <a:avLst/>
          </a:prstGeom>
          <a:noFill/>
          <a:ln w="9525">
            <a:noFill/>
            <a:miter lim="800000"/>
            <a:headEnd/>
            <a:tailEnd/>
          </a:ln>
          <a:effectLst/>
        </p:spPr>
        <p:txBody>
          <a:bodyPr wrap="square" lIns="99538" tIns="49769" rIns="99538" bIns="49769">
            <a:prstTxWarp prst="textNoShape">
              <a:avLst/>
            </a:prstTxWarp>
            <a:spAutoFit/>
          </a:bodyPr>
          <a:lstStyle/>
          <a:p>
            <a:pPr>
              <a:spcBef>
                <a:spcPct val="50000"/>
              </a:spcBef>
              <a:defRPr/>
            </a:pPr>
            <a:r>
              <a:rPr lang="en-US" altLang="ja-JP" sz="1300" i="1" baseline="0" dirty="0">
                <a:solidFill>
                  <a:srgbClr val="000090"/>
                </a:solidFill>
                <a:latin typeface="Arial Rounded MT Bold"/>
                <a:ea typeface="ヒラギノ丸ゴ Pro W4"/>
                <a:cs typeface="ヒラギノ丸ゴ Pro W4"/>
              </a:rPr>
              <a:t>Injector linac status</a:t>
            </a:r>
            <a:endParaRPr lang="en-US" altLang="ja-JP" sz="1300" i="1" dirty="0">
              <a:solidFill>
                <a:srgbClr val="000090"/>
              </a:solidFill>
              <a:latin typeface="Arial Rounded MT Bold"/>
              <a:ea typeface="ヒラギノ丸ゴ Pro W4"/>
              <a:cs typeface="ヒラギノ丸ゴ Pro W4"/>
            </a:endParaRPr>
          </a:p>
        </p:txBody>
      </p:sp>
      <p:sp>
        <p:nvSpPr>
          <p:cNvPr id="12" name="Rectangle 3"/>
          <p:cNvSpPr txBox="1">
            <a:spLocks noChangeArrowheads="1"/>
          </p:cNvSpPr>
          <p:nvPr userDrawn="1"/>
        </p:nvSpPr>
        <p:spPr bwMode="auto">
          <a:xfrm rot="1234296">
            <a:off x="317500" y="3636966"/>
            <a:ext cx="10358438" cy="714375"/>
          </a:xfrm>
          <a:prstGeom prst="rect">
            <a:avLst/>
          </a:prstGeom>
          <a:noFill/>
          <a:ln w="9525">
            <a:noFill/>
            <a:miter lim="800000"/>
            <a:headEnd/>
            <a:tailEnd/>
          </a:ln>
        </p:spPr>
        <p:txBody>
          <a:bodyPr vert="horz" wrap="square" lIns="99538" tIns="49769" rIns="99538" bIns="49769" numCol="1" anchor="ctr" anchorCtr="0" compatLnSpc="1">
            <a:prstTxWarp prst="textNoShape">
              <a:avLst/>
            </a:prstTxWarp>
          </a:bodyPr>
          <a:lstStyle>
            <a:lvl1pPr algn="ctr" rtl="0" eaLnBrk="1" fontAlgn="base" hangingPunct="1">
              <a:spcBef>
                <a:spcPct val="0"/>
              </a:spcBef>
              <a:spcAft>
                <a:spcPct val="0"/>
              </a:spcAft>
              <a:defRPr kumimoji="1" sz="3900" b="1">
                <a:solidFill>
                  <a:srgbClr val="4040C0"/>
                </a:solidFill>
                <a:latin typeface="+mj-lt"/>
                <a:ea typeface="+mj-ea"/>
                <a:cs typeface="+mj-cs"/>
              </a:defRPr>
            </a:lvl1pPr>
            <a:lvl2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2pPr>
            <a:lvl3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3pPr>
            <a:lvl4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4pPr>
            <a:lvl5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5pPr>
            <a:lvl6pPr marL="497754"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6pPr>
            <a:lvl7pPr marL="995507"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7pPr>
            <a:lvl8pPr marL="1493261"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8pPr>
            <a:lvl9pPr marL="1991015"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9pPr>
          </a:lstStyle>
          <a:p>
            <a:endParaRPr lang="ja-JP" altLang="en-US" sz="6000" dirty="0">
              <a:solidFill>
                <a:srgbClr val="CCFFCC"/>
              </a:solidFill>
            </a:endParaRPr>
          </a:p>
        </p:txBody>
      </p:sp>
      <p:sp>
        <p:nvSpPr>
          <p:cNvPr id="10" name="Line 7"/>
          <p:cNvSpPr>
            <a:spLocks noChangeShapeType="1"/>
          </p:cNvSpPr>
          <p:nvPr userDrawn="1"/>
        </p:nvSpPr>
        <p:spPr bwMode="auto">
          <a:xfrm>
            <a:off x="68266" y="7254875"/>
            <a:ext cx="10510837" cy="0"/>
          </a:xfrm>
          <a:prstGeom prst="line">
            <a:avLst/>
          </a:prstGeom>
          <a:noFill/>
          <a:ln w="38100">
            <a:solidFill>
              <a:srgbClr val="0000FF"/>
            </a:solidFill>
            <a:round/>
            <a:headEnd/>
            <a:tailEnd/>
          </a:ln>
          <a:effectLst/>
        </p:spPr>
        <p:txBody>
          <a:bodyPr wrap="none" lIns="99551" tIns="49775" rIns="99551" bIns="49775" anchor="ctr">
            <a:prstTxWarp prst="textNoShape">
              <a:avLst/>
            </a:prstTxWarp>
          </a:bodyPr>
          <a:lstStyle/>
          <a:p>
            <a:pPr>
              <a:defRPr/>
            </a:pPr>
            <a:endParaRPr lang="ja-JP" altLang="en-US" dirty="0">
              <a:latin typeface="Times" pitchFamily="-112" charset="0"/>
              <a:ea typeface="ヒラギノ丸ゴ Pro W4"/>
              <a:cs typeface="ヒラギノ丸ゴ Pro W4"/>
            </a:endParaRPr>
          </a:p>
        </p:txBody>
      </p:sp>
      <p:sp>
        <p:nvSpPr>
          <p:cNvPr id="15" name="Text Box 16"/>
          <p:cNvSpPr txBox="1">
            <a:spLocks noChangeArrowheads="1"/>
          </p:cNvSpPr>
          <p:nvPr userDrawn="1"/>
        </p:nvSpPr>
        <p:spPr bwMode="auto">
          <a:xfrm>
            <a:off x="3706812" y="7250116"/>
            <a:ext cx="6402388" cy="300565"/>
          </a:xfrm>
          <a:prstGeom prst="rect">
            <a:avLst/>
          </a:prstGeom>
          <a:noFill/>
          <a:ln w="9525">
            <a:noFill/>
            <a:miter lim="800000"/>
            <a:headEnd/>
            <a:tailEnd/>
          </a:ln>
          <a:effectLst/>
        </p:spPr>
        <p:txBody>
          <a:bodyPr wrap="square" lIns="99538" tIns="49769" rIns="99538" bIns="49769">
            <a:prstTxWarp prst="textNoShape">
              <a:avLst/>
            </a:prstTxWarp>
            <a:spAutoFit/>
          </a:bodyPr>
          <a:lstStyle/>
          <a:p>
            <a:pPr algn="r">
              <a:spcBef>
                <a:spcPct val="50000"/>
              </a:spcBef>
              <a:defRPr/>
            </a:pPr>
            <a:r>
              <a:rPr lang="en-US" altLang="ja-JP" sz="1300" i="1" baseline="0" dirty="0">
                <a:solidFill>
                  <a:srgbClr val="000090"/>
                </a:solidFill>
                <a:latin typeface="Arial Rounded MT Bold"/>
                <a:ea typeface="ヒラギノ丸ゴ Pro W4"/>
                <a:cs typeface="ヒラギノ丸ゴ Pro W4"/>
              </a:rPr>
              <a:t>K.Furukawa, Feb.2022</a:t>
            </a:r>
            <a:endParaRPr lang="en-US" altLang="ja-JP" sz="1300" i="1" dirty="0">
              <a:solidFill>
                <a:srgbClr val="000090"/>
              </a:solidFill>
              <a:latin typeface="Arial Rounded MT Bold"/>
              <a:ea typeface="ヒラギノ丸ゴ Pro W4"/>
              <a:cs typeface="ヒラギノ丸ゴ Pro W4"/>
            </a:endParaRPr>
          </a:p>
        </p:txBody>
      </p:sp>
      <p:pic>
        <p:nvPicPr>
          <p:cNvPr id="17" name="図 10">
            <a:extLst>
              <a:ext uri="{FF2B5EF4-FFF2-40B4-BE49-F238E27FC236}">
                <a16:creationId xmlns:a16="http://schemas.microsoft.com/office/drawing/2014/main" id="{2EA81EF0-A7A4-334C-9E09-91555408EA5F}"/>
              </a:ext>
            </a:extLst>
          </p:cNvPr>
          <p:cNvPicPr>
            <a:picLocks noChangeAspect="1"/>
          </p:cNvPicPr>
          <p:nvPr userDrawn="1"/>
        </p:nvPicPr>
        <p:blipFill>
          <a:blip r:embed="rId14"/>
          <a:stretch>
            <a:fillRect/>
          </a:stretch>
        </p:blipFill>
        <p:spPr>
          <a:xfrm>
            <a:off x="129404" y="7007970"/>
            <a:ext cx="546100" cy="482600"/>
          </a:xfrm>
          <a:prstGeom prst="rect">
            <a:avLst/>
          </a:prstGeom>
        </p:spPr>
      </p:pic>
      <p:pic>
        <p:nvPicPr>
          <p:cNvPr id="16" name="図 12" descr="SuperKEKBlogo25.png">
            <a:extLst>
              <a:ext uri="{FF2B5EF4-FFF2-40B4-BE49-F238E27FC236}">
                <a16:creationId xmlns:a16="http://schemas.microsoft.com/office/drawing/2014/main" id="{9595B464-9EE9-BB48-8A2B-97D201124D31}"/>
              </a:ext>
            </a:extLst>
          </p:cNvPr>
          <p:cNvPicPr>
            <a:picLocks noChangeAspect="1"/>
          </p:cNvPicPr>
          <p:nvPr userDrawn="1"/>
        </p:nvPicPr>
        <p:blipFill>
          <a:blip r:embed="rId15">
            <a:alphaModFix amt="75000"/>
          </a:blip>
          <a:srcRect/>
          <a:stretch>
            <a:fillRect/>
          </a:stretch>
        </p:blipFill>
        <p:spPr bwMode="auto">
          <a:xfrm>
            <a:off x="9690883" y="123825"/>
            <a:ext cx="790574" cy="3651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hf hdr="0" ftr="0" dt="0"/>
  <p:txStyles>
    <p:titleStyle>
      <a:lvl1pPr algn="ctr" rtl="0" eaLnBrk="1" fontAlgn="base" hangingPunct="1">
        <a:spcBef>
          <a:spcPct val="0"/>
        </a:spcBef>
        <a:spcAft>
          <a:spcPct val="0"/>
        </a:spcAft>
        <a:defRPr kumimoji="1" sz="3900" b="1">
          <a:solidFill>
            <a:srgbClr val="4040C0"/>
          </a:solidFill>
          <a:latin typeface="+mj-lt"/>
          <a:ea typeface="+mj-ea"/>
          <a:cs typeface="+mj-cs"/>
        </a:defRPr>
      </a:lvl1pPr>
      <a:lvl2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2pPr>
      <a:lvl3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3pPr>
      <a:lvl4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4pPr>
      <a:lvl5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5pPr>
      <a:lvl6pPr marL="497754"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6pPr>
      <a:lvl7pPr marL="995507"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7pPr>
      <a:lvl8pPr marL="1493261"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8pPr>
      <a:lvl9pPr marL="1991015"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9pPr>
    </p:titleStyle>
    <p:bodyStyle>
      <a:lvl1pPr marL="373063" indent="-373063" algn="l" rtl="0" eaLnBrk="1" fontAlgn="base" hangingPunct="1">
        <a:spcBef>
          <a:spcPct val="20000"/>
        </a:spcBef>
        <a:spcAft>
          <a:spcPct val="0"/>
        </a:spcAft>
        <a:buClr>
          <a:srgbClr val="FF0000"/>
        </a:buClr>
        <a:buFont typeface="Wingdings" charset="2"/>
        <a:buChar char="u"/>
        <a:defRPr kumimoji="1" sz="3500" b="1">
          <a:solidFill>
            <a:srgbClr val="000060"/>
          </a:solidFill>
          <a:latin typeface="+mn-lt"/>
          <a:ea typeface="+mn-ea"/>
          <a:cs typeface="+mn-cs"/>
        </a:defRPr>
      </a:lvl1pPr>
      <a:lvl2pPr marL="541338" indent="-269875" algn="l" rtl="0" eaLnBrk="1" fontAlgn="base" hangingPunct="1">
        <a:spcBef>
          <a:spcPct val="20000"/>
        </a:spcBef>
        <a:spcAft>
          <a:spcPct val="0"/>
        </a:spcAft>
        <a:buClr>
          <a:srgbClr val="FF3F00"/>
        </a:buClr>
        <a:buFont typeface="Wingdings" charset="2"/>
        <a:buChar char="v"/>
        <a:tabLst/>
        <a:defRPr kumimoji="1" sz="3000" b="1">
          <a:solidFill>
            <a:srgbClr val="600000"/>
          </a:solidFill>
          <a:latin typeface="+mn-lt"/>
          <a:ea typeface="+mn-ea"/>
          <a:cs typeface="+mn-cs"/>
        </a:defRPr>
      </a:lvl2pPr>
      <a:lvl3pPr marL="719138" indent="-269875" algn="l" rtl="0" eaLnBrk="1" fontAlgn="base" hangingPunct="1">
        <a:spcBef>
          <a:spcPct val="20000"/>
        </a:spcBef>
        <a:spcAft>
          <a:spcPct val="0"/>
        </a:spcAft>
        <a:buClr>
          <a:srgbClr val="FF7F00"/>
        </a:buClr>
        <a:buFont typeface="Wingdings" charset="2"/>
        <a:buChar char="³"/>
        <a:defRPr kumimoji="1" sz="2600" b="1">
          <a:solidFill>
            <a:srgbClr val="004000"/>
          </a:solidFill>
          <a:latin typeface="+mn-lt"/>
          <a:ea typeface="+mn-ea"/>
          <a:cs typeface="+mn-cs"/>
        </a:defRPr>
      </a:lvl3pPr>
      <a:lvl4pPr marL="804863" indent="-177800" algn="l" rtl="0" eaLnBrk="1" fontAlgn="base" hangingPunct="1">
        <a:spcBef>
          <a:spcPct val="20000"/>
        </a:spcBef>
        <a:spcAft>
          <a:spcPct val="0"/>
        </a:spcAft>
        <a:buClr>
          <a:srgbClr val="FFBF00"/>
        </a:buClr>
        <a:buFont typeface="Wingdings" charset="2"/>
        <a:buChar char="w"/>
        <a:defRPr kumimoji="1" sz="2200" b="1">
          <a:solidFill>
            <a:srgbClr val="400040"/>
          </a:solidFill>
          <a:latin typeface="+mn-lt"/>
          <a:ea typeface="+mn-ea"/>
          <a:cs typeface="+mn-cs"/>
        </a:defRPr>
      </a:lvl4pPr>
      <a:lvl5pPr marL="982663" indent="-177800" algn="l" rtl="0" eaLnBrk="1" fontAlgn="base" hangingPunct="1">
        <a:spcBef>
          <a:spcPct val="20000"/>
        </a:spcBef>
        <a:spcAft>
          <a:spcPct val="0"/>
        </a:spcAft>
        <a:buChar char="»"/>
        <a:defRPr kumimoji="1" b="1">
          <a:solidFill>
            <a:schemeClr val="tx1"/>
          </a:solidFill>
          <a:latin typeface="+mn-lt"/>
          <a:ea typeface="+mn-ea"/>
          <a:cs typeface="+mn-cs"/>
        </a:defRPr>
      </a:lvl5pPr>
      <a:lvl6pPr marL="1327343" algn="l" rtl="0" eaLnBrk="1" fontAlgn="base" hangingPunct="1">
        <a:spcBef>
          <a:spcPct val="20000"/>
        </a:spcBef>
        <a:spcAft>
          <a:spcPct val="0"/>
        </a:spcAft>
        <a:buChar char="»"/>
        <a:defRPr kumimoji="1" b="1">
          <a:solidFill>
            <a:schemeClr val="tx1"/>
          </a:solidFill>
          <a:latin typeface="+mn-lt"/>
          <a:ea typeface="+mn-ea"/>
          <a:cs typeface="+mn-cs"/>
        </a:defRPr>
      </a:lvl6pPr>
      <a:lvl7pPr marL="1825097" algn="l" rtl="0" eaLnBrk="1" fontAlgn="base" hangingPunct="1">
        <a:spcBef>
          <a:spcPct val="20000"/>
        </a:spcBef>
        <a:spcAft>
          <a:spcPct val="0"/>
        </a:spcAft>
        <a:buChar char="»"/>
        <a:defRPr kumimoji="1" b="1">
          <a:solidFill>
            <a:schemeClr val="tx1"/>
          </a:solidFill>
          <a:latin typeface="+mn-lt"/>
          <a:ea typeface="+mn-ea"/>
          <a:cs typeface="+mn-cs"/>
        </a:defRPr>
      </a:lvl7pPr>
      <a:lvl8pPr marL="2322850" algn="l" rtl="0" eaLnBrk="1" fontAlgn="base" hangingPunct="1">
        <a:spcBef>
          <a:spcPct val="20000"/>
        </a:spcBef>
        <a:spcAft>
          <a:spcPct val="0"/>
        </a:spcAft>
        <a:buChar char="»"/>
        <a:defRPr kumimoji="1" b="1">
          <a:solidFill>
            <a:schemeClr val="tx1"/>
          </a:solidFill>
          <a:latin typeface="+mn-lt"/>
          <a:ea typeface="+mn-ea"/>
          <a:cs typeface="+mn-cs"/>
        </a:defRPr>
      </a:lvl8pPr>
      <a:lvl9pPr marL="2820604" algn="l" rtl="0" eaLnBrk="1" fontAlgn="base" hangingPunct="1">
        <a:spcBef>
          <a:spcPct val="20000"/>
        </a:spcBef>
        <a:spcAft>
          <a:spcPct val="0"/>
        </a:spcAft>
        <a:buChar char="»"/>
        <a:defRPr kumimoji="1" b="1">
          <a:solidFill>
            <a:schemeClr val="tx1"/>
          </a:solidFill>
          <a:latin typeface="+mn-lt"/>
          <a:ea typeface="+mn-ea"/>
          <a:cs typeface="+mn-cs"/>
        </a:defRPr>
      </a:lvl9pPr>
    </p:bodyStyle>
    <p:otherStyle>
      <a:defPPr>
        <a:defRPr lang="ja-JP"/>
      </a:defPPr>
      <a:lvl1pPr marL="0" algn="l" defTabSz="497754" rtl="0" eaLnBrk="1" latinLnBrk="0" hangingPunct="1">
        <a:defRPr kumimoji="1" sz="2000" kern="1200">
          <a:solidFill>
            <a:schemeClr val="tx1"/>
          </a:solidFill>
          <a:latin typeface="+mn-lt"/>
          <a:ea typeface="+mn-ea"/>
          <a:cs typeface="+mn-cs"/>
        </a:defRPr>
      </a:lvl1pPr>
      <a:lvl2pPr marL="497754" algn="l" defTabSz="497754" rtl="0" eaLnBrk="1" latinLnBrk="0" hangingPunct="1">
        <a:defRPr kumimoji="1" sz="2000" kern="1200">
          <a:solidFill>
            <a:schemeClr val="tx1"/>
          </a:solidFill>
          <a:latin typeface="+mn-lt"/>
          <a:ea typeface="+mn-ea"/>
          <a:cs typeface="+mn-cs"/>
        </a:defRPr>
      </a:lvl2pPr>
      <a:lvl3pPr marL="995507" algn="l" defTabSz="497754" rtl="0" eaLnBrk="1" latinLnBrk="0" hangingPunct="1">
        <a:defRPr kumimoji="1" sz="2000" kern="1200">
          <a:solidFill>
            <a:schemeClr val="tx1"/>
          </a:solidFill>
          <a:latin typeface="+mn-lt"/>
          <a:ea typeface="+mn-ea"/>
          <a:cs typeface="+mn-cs"/>
        </a:defRPr>
      </a:lvl3pPr>
      <a:lvl4pPr marL="1493261" algn="l" defTabSz="497754" rtl="0" eaLnBrk="1" latinLnBrk="0" hangingPunct="1">
        <a:defRPr kumimoji="1" sz="2000" kern="1200">
          <a:solidFill>
            <a:schemeClr val="tx1"/>
          </a:solidFill>
          <a:latin typeface="+mn-lt"/>
          <a:ea typeface="+mn-ea"/>
          <a:cs typeface="+mn-cs"/>
        </a:defRPr>
      </a:lvl4pPr>
      <a:lvl5pPr marL="1991015" algn="l" defTabSz="497754" rtl="0" eaLnBrk="1" latinLnBrk="0" hangingPunct="1">
        <a:defRPr kumimoji="1" sz="2000" kern="1200">
          <a:solidFill>
            <a:schemeClr val="tx1"/>
          </a:solidFill>
          <a:latin typeface="+mn-lt"/>
          <a:ea typeface="+mn-ea"/>
          <a:cs typeface="+mn-cs"/>
        </a:defRPr>
      </a:lvl5pPr>
      <a:lvl6pPr marL="2488768" algn="l" defTabSz="497754" rtl="0" eaLnBrk="1" latinLnBrk="0" hangingPunct="1">
        <a:defRPr kumimoji="1" sz="2000" kern="1200">
          <a:solidFill>
            <a:schemeClr val="tx1"/>
          </a:solidFill>
          <a:latin typeface="+mn-lt"/>
          <a:ea typeface="+mn-ea"/>
          <a:cs typeface="+mn-cs"/>
        </a:defRPr>
      </a:lvl6pPr>
      <a:lvl7pPr marL="2986522" algn="l" defTabSz="497754" rtl="0" eaLnBrk="1" latinLnBrk="0" hangingPunct="1">
        <a:defRPr kumimoji="1" sz="2000" kern="1200">
          <a:solidFill>
            <a:schemeClr val="tx1"/>
          </a:solidFill>
          <a:latin typeface="+mn-lt"/>
          <a:ea typeface="+mn-ea"/>
          <a:cs typeface="+mn-cs"/>
        </a:defRPr>
      </a:lvl7pPr>
      <a:lvl8pPr marL="3484275" algn="l" defTabSz="497754" rtl="0" eaLnBrk="1" latinLnBrk="0" hangingPunct="1">
        <a:defRPr kumimoji="1" sz="2000" kern="1200">
          <a:solidFill>
            <a:schemeClr val="tx1"/>
          </a:solidFill>
          <a:latin typeface="+mn-lt"/>
          <a:ea typeface="+mn-ea"/>
          <a:cs typeface="+mn-cs"/>
        </a:defRPr>
      </a:lvl8pPr>
      <a:lvl9pPr marL="3982029" algn="l" defTabSz="497754" rtl="0" eaLnBrk="1" latinLnBrk="0" hangingPunct="1">
        <a:defRPr kumimoji="1"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10.jpg"/><Relationship Id="rId3" Type="http://schemas.microsoft.com/office/2007/relationships/hdphoto" Target="../media/hdphoto4.wdp"/><Relationship Id="rId7" Type="http://schemas.openxmlformats.org/officeDocument/2006/relationships/image" Target="../media/image41.jpeg"/><Relationship Id="rId12" Type="http://schemas.openxmlformats.org/officeDocument/2006/relationships/image" Target="../media/image45.jpeg"/><Relationship Id="rId2" Type="http://schemas.openxmlformats.org/officeDocument/2006/relationships/image" Target="../media/image38.jpe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44.png"/><Relationship Id="rId5" Type="http://schemas.openxmlformats.org/officeDocument/2006/relationships/image" Target="../media/image40.jpeg"/><Relationship Id="rId10" Type="http://schemas.microsoft.com/office/2007/relationships/hdphoto" Target="../media/hdphoto6.wdp"/><Relationship Id="rId4" Type="http://schemas.openxmlformats.org/officeDocument/2006/relationships/image" Target="../media/image39.jpeg"/><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49.jpeg"/><Relationship Id="rId5" Type="http://schemas.microsoft.com/office/2007/relationships/hdphoto" Target="../media/hdphoto7.wdp"/><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6.jpeg"/><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59.qpc"/><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69.png"/><Relationship Id="rId7" Type="http://schemas.openxmlformats.org/officeDocument/2006/relationships/image" Target="../media/image73.tiff"/><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2.jpeg"/><Relationship Id="rId18" Type="http://schemas.openxmlformats.org/officeDocument/2006/relationships/image" Target="../media/image37.jpeg"/><Relationship Id="rId3" Type="http://schemas.microsoft.com/office/2007/relationships/hdphoto" Target="../media/hdphoto1.wdp"/><Relationship Id="rId7" Type="http://schemas.openxmlformats.org/officeDocument/2006/relationships/image" Target="../media/image27.jpeg"/><Relationship Id="rId12" Type="http://schemas.openxmlformats.org/officeDocument/2006/relationships/image" Target="../media/image31.jpeg"/><Relationship Id="rId17" Type="http://schemas.openxmlformats.org/officeDocument/2006/relationships/image" Target="../media/image36.jpg"/><Relationship Id="rId2" Type="http://schemas.openxmlformats.org/officeDocument/2006/relationships/image" Target="../media/image24.png"/><Relationship Id="rId16" Type="http://schemas.openxmlformats.org/officeDocument/2006/relationships/image" Target="../media/image35.jp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30.png"/><Relationship Id="rId5" Type="http://schemas.openxmlformats.org/officeDocument/2006/relationships/image" Target="../media/image26.png"/><Relationship Id="rId15" Type="http://schemas.openxmlformats.org/officeDocument/2006/relationships/image" Target="../media/image34.jpeg"/><Relationship Id="rId10" Type="http://schemas.microsoft.com/office/2007/relationships/hdphoto" Target="../media/hdphoto3.wdp"/><Relationship Id="rId4" Type="http://schemas.openxmlformats.org/officeDocument/2006/relationships/image" Target="../media/image25.jpeg"/><Relationship Id="rId9" Type="http://schemas.openxmlformats.org/officeDocument/2006/relationships/image" Target="../media/image29.png"/><Relationship Id="rId1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p:cNvSpPr>
            <a:spLocks noGrp="1"/>
          </p:cNvSpPr>
          <p:nvPr>
            <p:ph type="sldNum" sz="quarter" idx="10"/>
          </p:nvPr>
        </p:nvSpPr>
        <p:spPr/>
        <p:txBody>
          <a:bodyPr/>
          <a:lstStyle/>
          <a:p>
            <a:fld id="{8A03B57C-60CB-6A4D-9203-BAD4466E5AB6}" type="slidenum">
              <a:rPr lang="en-US" altLang="ja-JP" smtClean="0"/>
              <a:pPr/>
              <a:t>1</a:t>
            </a:fld>
            <a:endParaRPr lang="en-US" altLang="ja-JP" dirty="0"/>
          </a:p>
        </p:txBody>
      </p:sp>
      <p:sp>
        <p:nvSpPr>
          <p:cNvPr id="31746" name="Rectangle 2"/>
          <p:cNvSpPr>
            <a:spLocks noGrp="1" noChangeArrowheads="1"/>
          </p:cNvSpPr>
          <p:nvPr>
            <p:ph type="ctrTitle"/>
          </p:nvPr>
        </p:nvSpPr>
        <p:spPr>
          <a:xfrm>
            <a:off x="178144" y="1764668"/>
            <a:ext cx="10332350" cy="1260475"/>
          </a:xfrm>
        </p:spPr>
        <p:txBody>
          <a:bodyPr/>
          <a:lstStyle/>
          <a:p>
            <a:r>
              <a:rPr lang="en-US" altLang="ja-JP" sz="3200" dirty="0"/>
              <a:t>Injector LINAC Status</a:t>
            </a:r>
            <a:br>
              <a:rPr lang="en-US" altLang="ja-JP" sz="3200" dirty="0"/>
            </a:br>
            <a:endParaRPr lang="en-US" altLang="ja-JP" sz="3200" dirty="0"/>
          </a:p>
        </p:txBody>
      </p:sp>
      <p:sp>
        <p:nvSpPr>
          <p:cNvPr id="31747" name="Rectangle 3"/>
          <p:cNvSpPr>
            <a:spLocks noGrp="1" noChangeArrowheads="1"/>
          </p:cNvSpPr>
          <p:nvPr>
            <p:ph type="subTitle" idx="1"/>
          </p:nvPr>
        </p:nvSpPr>
        <p:spPr>
          <a:xfrm>
            <a:off x="1603299" y="4005558"/>
            <a:ext cx="7482047" cy="1638570"/>
          </a:xfrm>
        </p:spPr>
        <p:txBody>
          <a:bodyPr/>
          <a:lstStyle/>
          <a:p>
            <a:pPr marL="207397" lvl="1">
              <a:lnSpc>
                <a:spcPct val="160000"/>
              </a:lnSpc>
            </a:pPr>
            <a:r>
              <a:rPr lang="en-US" altLang="ja-JP" sz="2000" dirty="0">
                <a:latin typeface="+mj-lt"/>
              </a:rPr>
              <a:t>Kazuro Furukawa for Injector LINAC</a:t>
            </a:r>
            <a:endParaRPr lang="en-US" altLang="ja-JP" sz="1200" dirty="0">
              <a:latin typeface="+mj-lt"/>
            </a:endParaRPr>
          </a:p>
          <a:p>
            <a:pPr marL="207397" lvl="1"/>
            <a:r>
              <a:rPr lang="en-US" altLang="ja-JP" sz="1600" dirty="0">
                <a:latin typeface="+mj-lt"/>
              </a:rPr>
              <a:t>&lt;http://www-</a:t>
            </a:r>
            <a:r>
              <a:rPr lang="en-US" altLang="ja-JP" sz="1600" dirty="0" err="1">
                <a:latin typeface="+mj-lt"/>
              </a:rPr>
              <a:t>linac.kek.jp</a:t>
            </a:r>
            <a:r>
              <a:rPr lang="en-US" altLang="ja-JP" sz="1600" dirty="0">
                <a:latin typeface="+mj-lt"/>
              </a:rPr>
              <a:t>/linac-paper/general/&gt;</a:t>
            </a:r>
          </a:p>
          <a:p>
            <a:pPr marL="207397" lvl="1"/>
            <a:endParaRPr lang="en-US" altLang="ja-JP" sz="1600" dirty="0">
              <a:latin typeface="+mj-lt"/>
            </a:endParaRPr>
          </a:p>
          <a:p>
            <a:pPr marL="207397" lvl="1"/>
            <a:r>
              <a:rPr lang="en-US" altLang="ja-JP" sz="1600" dirty="0">
                <a:latin typeface="+mj-lt"/>
              </a:rPr>
              <a:t>Information from all injector group members</a:t>
            </a:r>
          </a:p>
        </p:txBody>
      </p:sp>
    </p:spTree>
    <p:extLst>
      <p:ext uri="{BB962C8B-B14F-4D97-AF65-F5344CB8AC3E}">
        <p14:creationId xmlns:p14="http://schemas.microsoft.com/office/powerpoint/2010/main" val="273508927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40"/>
          <p:cNvSpPr>
            <a:spLocks noChangeArrowheads="1"/>
          </p:cNvSpPr>
          <p:nvPr/>
        </p:nvSpPr>
        <p:spPr bwMode="auto">
          <a:xfrm>
            <a:off x="6646735" y="2669865"/>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37" name="Rectangle 115"/>
          <p:cNvSpPr>
            <a:spLocks noChangeArrowheads="1"/>
          </p:cNvSpPr>
          <p:nvPr/>
        </p:nvSpPr>
        <p:spPr bwMode="auto">
          <a:xfrm>
            <a:off x="3447922" y="2672971"/>
            <a:ext cx="74613" cy="105623"/>
          </a:xfrm>
          <a:prstGeom prst="rect">
            <a:avLst/>
          </a:prstGeom>
          <a:solidFill>
            <a:srgbClr val="00FFFF"/>
          </a:solidFill>
          <a:ln w="9360">
            <a:solidFill>
              <a:srgbClr val="00FFFF"/>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38" name="Rectangle 108"/>
          <p:cNvSpPr>
            <a:spLocks noChangeArrowheads="1"/>
          </p:cNvSpPr>
          <p:nvPr/>
        </p:nvSpPr>
        <p:spPr bwMode="auto">
          <a:xfrm>
            <a:off x="2150935" y="2669865"/>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39" name="Line 87"/>
          <p:cNvSpPr>
            <a:spLocks noChangeShapeType="1"/>
          </p:cNvSpPr>
          <p:nvPr/>
        </p:nvSpPr>
        <p:spPr bwMode="auto">
          <a:xfrm>
            <a:off x="1271460" y="1313852"/>
            <a:ext cx="1677987" cy="1553"/>
          </a:xfrm>
          <a:prstGeom prst="line">
            <a:avLst/>
          </a:prstGeom>
          <a:noFill/>
          <a:ln w="25560">
            <a:solidFill>
              <a:srgbClr val="BBE0E3"/>
            </a:solidFill>
            <a:miter lim="800000"/>
            <a:headEnd/>
            <a:tailEnd/>
          </a:ln>
          <a:effectLst>
            <a:outerShdw blurRad="63500" dist="20160" dir="5400000" algn="ctr" rotWithShape="0">
              <a:srgbClr val="000000">
                <a:alpha val="38034"/>
              </a:srgbClr>
            </a:outerShdw>
          </a:effectLst>
        </p:spPr>
        <p:txBody>
          <a:bodyPr lIns="90624" tIns="45312" rIns="90624" bIns="45312"/>
          <a:lstStyle/>
          <a:p>
            <a:pPr>
              <a:defRPr/>
            </a:pPr>
            <a:endParaRPr lang="ja-JP" altLang="en-US" sz="2266">
              <a:latin typeface="Arial Rounded MT Bold"/>
              <a:ea typeface="ヒラギノ丸ゴ Pro W4"/>
              <a:cs typeface="Arial"/>
            </a:endParaRPr>
          </a:p>
        </p:txBody>
      </p:sp>
      <p:sp>
        <p:nvSpPr>
          <p:cNvPr id="140" name="AutoShape 88"/>
          <p:cNvSpPr>
            <a:spLocks/>
          </p:cNvSpPr>
          <p:nvPr/>
        </p:nvSpPr>
        <p:spPr bwMode="auto">
          <a:xfrm flipH="1">
            <a:off x="585661" y="1313852"/>
            <a:ext cx="1439862" cy="1408824"/>
          </a:xfrm>
          <a:custGeom>
            <a:avLst/>
            <a:gdLst>
              <a:gd name="T0" fmla="*/ 719931 w 1439862"/>
              <a:gd name="T1" fmla="*/ 0 h 1439863"/>
              <a:gd name="T2" fmla="*/ 719931 w 1439862"/>
              <a:gd name="T3" fmla="*/ 719932 h 1439863"/>
              <a:gd name="T4" fmla="*/ 1439402 w 1439862"/>
              <a:gd name="T5" fmla="*/ 694206 h 1439863"/>
              <a:gd name="T6" fmla="*/ 719931 w 1439862"/>
              <a:gd name="T7" fmla="*/ 0 h 1439863"/>
              <a:gd name="T8" fmla="*/ 1439402 w 1439862"/>
              <a:gd name="T9" fmla="*/ 694206 h 1439863"/>
            </a:gdLst>
            <a:ahLst/>
            <a:cxnLst>
              <a:cxn ang="0">
                <a:pos x="T0" y="T1"/>
              </a:cxn>
              <a:cxn ang="0">
                <a:pos x="T2" y="T3"/>
              </a:cxn>
              <a:cxn ang="0">
                <a:pos x="T4" y="T5"/>
              </a:cxn>
            </a:cxnLst>
            <a:rect l="T6" t="T7" r="T8" b="T9"/>
            <a:pathLst>
              <a:path w="1439862" h="1439863" stroke="0">
                <a:moveTo>
                  <a:pt x="719931" y="0"/>
                </a:moveTo>
                <a:lnTo>
                  <a:pt x="719931" y="-1"/>
                </a:lnTo>
                <a:cubicBezTo>
                  <a:pt x="1107526" y="-1"/>
                  <a:pt x="1425552" y="306858"/>
                  <a:pt x="1439402" y="694206"/>
                </a:cubicBezTo>
                <a:lnTo>
                  <a:pt x="719931" y="719932"/>
                </a:lnTo>
                <a:close/>
              </a:path>
              <a:path w="1439862" h="1439863" fill="none">
                <a:moveTo>
                  <a:pt x="719931" y="0"/>
                </a:moveTo>
                <a:lnTo>
                  <a:pt x="719931" y="-1"/>
                </a:lnTo>
                <a:cubicBezTo>
                  <a:pt x="1107526" y="-1"/>
                  <a:pt x="1425552" y="306858"/>
                  <a:pt x="1439402" y="694206"/>
                </a:cubicBezTo>
              </a:path>
            </a:pathLst>
          </a:custGeom>
          <a:noFill/>
          <a:ln w="25560">
            <a:solidFill>
              <a:srgbClr val="BBE0E3"/>
            </a:solidFill>
            <a:miter lim="800000"/>
            <a:headEnd/>
            <a:tailEnd type="triangle" w="med" len="med"/>
          </a:ln>
          <a:effectLst>
            <a:outerShdw blurRad="63500" dist="20160" dir="5400000" algn="ctr" rotWithShape="0">
              <a:srgbClr val="000000">
                <a:alpha val="38034"/>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41" name="AutoShape 89"/>
          <p:cNvSpPr>
            <a:spLocks noChangeArrowheads="1"/>
          </p:cNvSpPr>
          <p:nvPr/>
        </p:nvSpPr>
        <p:spPr bwMode="auto">
          <a:xfrm rot="16200000" flipH="1">
            <a:off x="604354" y="1298333"/>
            <a:ext cx="1408824" cy="1439862"/>
          </a:xfrm>
          <a:custGeom>
            <a:avLst/>
            <a:gdLst>
              <a:gd name="T0" fmla="*/ 719931 w 1439863"/>
              <a:gd name="T1" fmla="*/ 0 h 1439862"/>
              <a:gd name="T2" fmla="*/ 719932 w 1439863"/>
              <a:gd name="T3" fmla="*/ 719931 h 1439862"/>
              <a:gd name="T4" fmla="*/ 1439403 w 1439863"/>
              <a:gd name="T5" fmla="*/ 694206 h 1439862"/>
              <a:gd name="T6" fmla="*/ 719931 w 1439863"/>
              <a:gd name="T7" fmla="*/ 0 h 1439862"/>
              <a:gd name="T8" fmla="*/ 1439403 w 1439863"/>
              <a:gd name="T9" fmla="*/ 694206 h 1439862"/>
            </a:gdLst>
            <a:ahLst/>
            <a:cxnLst>
              <a:cxn ang="0">
                <a:pos x="T0" y="T1"/>
              </a:cxn>
              <a:cxn ang="0">
                <a:pos x="T2" y="T3"/>
              </a:cxn>
              <a:cxn ang="0">
                <a:pos x="T4" y="T5"/>
              </a:cxn>
            </a:cxnLst>
            <a:rect l="T6" t="T7" r="T8" b="T9"/>
            <a:pathLst>
              <a:path w="1439863" h="1439862" stroke="0">
                <a:moveTo>
                  <a:pt x="719931" y="0"/>
                </a:moveTo>
                <a:lnTo>
                  <a:pt x="719931" y="-1"/>
                </a:lnTo>
                <a:cubicBezTo>
                  <a:pt x="1107526" y="-1"/>
                  <a:pt x="1425552" y="306857"/>
                  <a:pt x="1439403" y="694204"/>
                </a:cubicBezTo>
                <a:lnTo>
                  <a:pt x="719932" y="719931"/>
                </a:lnTo>
                <a:close/>
              </a:path>
              <a:path w="1439863" h="1439862" fill="none">
                <a:moveTo>
                  <a:pt x="719931" y="0"/>
                </a:moveTo>
                <a:lnTo>
                  <a:pt x="719931" y="-1"/>
                </a:lnTo>
                <a:cubicBezTo>
                  <a:pt x="1107526" y="-1"/>
                  <a:pt x="1425552" y="306857"/>
                  <a:pt x="1439403" y="694204"/>
                </a:cubicBezTo>
              </a:path>
            </a:pathLst>
          </a:custGeom>
          <a:noFill/>
          <a:ln w="25560">
            <a:solidFill>
              <a:srgbClr val="BBE0E3"/>
            </a:solidFill>
            <a:miter lim="800000"/>
            <a:headEnd/>
            <a:tailEnd/>
          </a:ln>
          <a:effectLst>
            <a:outerShdw blurRad="63500" dist="20160" dir="5400000" algn="ctr" rotWithShape="0">
              <a:srgbClr val="000000">
                <a:alpha val="38034"/>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42" name="Line 90"/>
          <p:cNvSpPr>
            <a:spLocks noChangeShapeType="1"/>
          </p:cNvSpPr>
          <p:nvPr/>
        </p:nvSpPr>
        <p:spPr bwMode="auto">
          <a:xfrm>
            <a:off x="585661" y="1963122"/>
            <a:ext cx="1587" cy="60578"/>
          </a:xfrm>
          <a:prstGeom prst="line">
            <a:avLst/>
          </a:prstGeom>
          <a:noFill/>
          <a:ln w="25560">
            <a:solidFill>
              <a:srgbClr val="BBE0E3"/>
            </a:solidFill>
            <a:miter lim="800000"/>
            <a:headEnd/>
            <a:tailEnd/>
          </a:ln>
          <a:effectLst>
            <a:outerShdw blurRad="63500" dist="20160" dir="5400000" algn="ctr" rotWithShape="0">
              <a:srgbClr val="000000">
                <a:alpha val="38034"/>
              </a:srgbClr>
            </a:outerShdw>
          </a:effectLst>
        </p:spPr>
        <p:txBody>
          <a:bodyPr lIns="90624" tIns="45312" rIns="90624" bIns="45312"/>
          <a:lstStyle/>
          <a:p>
            <a:pPr>
              <a:defRPr/>
            </a:pPr>
            <a:endParaRPr lang="ja-JP" altLang="en-US" sz="2266">
              <a:latin typeface="Arial Rounded MT Bold"/>
              <a:ea typeface="ヒラギノ丸ゴ Pro W4"/>
              <a:cs typeface="Arial"/>
            </a:endParaRPr>
          </a:p>
        </p:txBody>
      </p:sp>
      <p:sp>
        <p:nvSpPr>
          <p:cNvPr id="143" name="AutoShape 92"/>
          <p:cNvSpPr>
            <a:spLocks noChangeArrowheads="1"/>
          </p:cNvSpPr>
          <p:nvPr/>
        </p:nvSpPr>
        <p:spPr bwMode="auto">
          <a:xfrm>
            <a:off x="1271461" y="1164737"/>
            <a:ext cx="1066800" cy="29823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44" name="Rectangle 93"/>
          <p:cNvSpPr>
            <a:spLocks noChangeArrowheads="1"/>
          </p:cNvSpPr>
          <p:nvPr/>
        </p:nvSpPr>
        <p:spPr bwMode="auto">
          <a:xfrm>
            <a:off x="1347660" y="1261040"/>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45" name="Rectangle 94"/>
          <p:cNvSpPr>
            <a:spLocks noChangeArrowheads="1"/>
          </p:cNvSpPr>
          <p:nvPr/>
        </p:nvSpPr>
        <p:spPr bwMode="auto">
          <a:xfrm>
            <a:off x="1461960" y="1261040"/>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46" name="Rectangle 95"/>
          <p:cNvSpPr>
            <a:spLocks noChangeArrowheads="1"/>
          </p:cNvSpPr>
          <p:nvPr/>
        </p:nvSpPr>
        <p:spPr bwMode="auto">
          <a:xfrm>
            <a:off x="1576261" y="1261040"/>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47" name="Rectangle 96"/>
          <p:cNvSpPr>
            <a:spLocks noChangeArrowheads="1"/>
          </p:cNvSpPr>
          <p:nvPr/>
        </p:nvSpPr>
        <p:spPr bwMode="auto">
          <a:xfrm>
            <a:off x="1692148" y="1261040"/>
            <a:ext cx="74613"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48" name="Rectangle 97"/>
          <p:cNvSpPr>
            <a:spLocks noChangeArrowheads="1"/>
          </p:cNvSpPr>
          <p:nvPr/>
        </p:nvSpPr>
        <p:spPr bwMode="auto">
          <a:xfrm>
            <a:off x="1806448" y="1262593"/>
            <a:ext cx="74613"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49" name="Rectangle 98"/>
          <p:cNvSpPr>
            <a:spLocks noChangeArrowheads="1"/>
          </p:cNvSpPr>
          <p:nvPr/>
        </p:nvSpPr>
        <p:spPr bwMode="auto">
          <a:xfrm>
            <a:off x="1920747" y="1261040"/>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50" name="Rectangle 99"/>
          <p:cNvSpPr>
            <a:spLocks noChangeArrowheads="1"/>
          </p:cNvSpPr>
          <p:nvPr/>
        </p:nvSpPr>
        <p:spPr bwMode="auto">
          <a:xfrm>
            <a:off x="2035048" y="1262593"/>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51" name="Rectangle 100"/>
          <p:cNvSpPr>
            <a:spLocks noChangeArrowheads="1"/>
          </p:cNvSpPr>
          <p:nvPr/>
        </p:nvSpPr>
        <p:spPr bwMode="auto">
          <a:xfrm>
            <a:off x="2149347" y="1262593"/>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52" name="AutoShape 101"/>
          <p:cNvSpPr>
            <a:spLocks noChangeArrowheads="1"/>
          </p:cNvSpPr>
          <p:nvPr/>
        </p:nvSpPr>
        <p:spPr bwMode="auto">
          <a:xfrm>
            <a:off x="1273048" y="2573561"/>
            <a:ext cx="1141413" cy="29823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53" name="Rectangle 102"/>
          <p:cNvSpPr>
            <a:spLocks noChangeArrowheads="1"/>
          </p:cNvSpPr>
          <p:nvPr/>
        </p:nvSpPr>
        <p:spPr bwMode="auto">
          <a:xfrm>
            <a:off x="1349247" y="2669865"/>
            <a:ext cx="74613"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54" name="Rectangle 103"/>
          <p:cNvSpPr>
            <a:spLocks noChangeArrowheads="1"/>
          </p:cNvSpPr>
          <p:nvPr/>
        </p:nvSpPr>
        <p:spPr bwMode="auto">
          <a:xfrm>
            <a:off x="1463548" y="2669865"/>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55" name="Rectangle 104"/>
          <p:cNvSpPr>
            <a:spLocks noChangeArrowheads="1"/>
          </p:cNvSpPr>
          <p:nvPr/>
        </p:nvSpPr>
        <p:spPr bwMode="auto">
          <a:xfrm>
            <a:off x="1577847" y="2669865"/>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56" name="Rectangle 105"/>
          <p:cNvSpPr>
            <a:spLocks noChangeArrowheads="1"/>
          </p:cNvSpPr>
          <p:nvPr/>
        </p:nvSpPr>
        <p:spPr bwMode="auto">
          <a:xfrm>
            <a:off x="1692147" y="2669865"/>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57" name="Rectangle 106"/>
          <p:cNvSpPr>
            <a:spLocks noChangeArrowheads="1"/>
          </p:cNvSpPr>
          <p:nvPr/>
        </p:nvSpPr>
        <p:spPr bwMode="auto">
          <a:xfrm>
            <a:off x="1808036" y="2671418"/>
            <a:ext cx="74612"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58" name="Rectangle 107"/>
          <p:cNvSpPr>
            <a:spLocks noChangeArrowheads="1"/>
          </p:cNvSpPr>
          <p:nvPr/>
        </p:nvSpPr>
        <p:spPr bwMode="auto">
          <a:xfrm>
            <a:off x="1922336" y="2669865"/>
            <a:ext cx="74612"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59" name="Rectangle 108"/>
          <p:cNvSpPr>
            <a:spLocks noChangeArrowheads="1"/>
          </p:cNvSpPr>
          <p:nvPr/>
        </p:nvSpPr>
        <p:spPr bwMode="auto">
          <a:xfrm>
            <a:off x="2036635" y="2671418"/>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60" name="AutoShape 110"/>
          <p:cNvSpPr>
            <a:spLocks noChangeArrowheads="1"/>
          </p:cNvSpPr>
          <p:nvPr/>
        </p:nvSpPr>
        <p:spPr bwMode="auto">
          <a:xfrm>
            <a:off x="2566861" y="2575115"/>
            <a:ext cx="1066800" cy="29823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61" name="Rectangle 111"/>
          <p:cNvSpPr>
            <a:spLocks noChangeArrowheads="1"/>
          </p:cNvSpPr>
          <p:nvPr/>
        </p:nvSpPr>
        <p:spPr bwMode="auto">
          <a:xfrm>
            <a:off x="2643060" y="2671418"/>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62" name="Rectangle 112"/>
          <p:cNvSpPr>
            <a:spLocks noChangeArrowheads="1"/>
          </p:cNvSpPr>
          <p:nvPr/>
        </p:nvSpPr>
        <p:spPr bwMode="auto">
          <a:xfrm>
            <a:off x="2757360" y="2671418"/>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63" name="Rectangle 113"/>
          <p:cNvSpPr>
            <a:spLocks noChangeArrowheads="1"/>
          </p:cNvSpPr>
          <p:nvPr/>
        </p:nvSpPr>
        <p:spPr bwMode="auto">
          <a:xfrm>
            <a:off x="2871661" y="2671418"/>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64" name="Rectangle 115"/>
          <p:cNvSpPr>
            <a:spLocks noChangeArrowheads="1"/>
          </p:cNvSpPr>
          <p:nvPr/>
        </p:nvSpPr>
        <p:spPr bwMode="auto">
          <a:xfrm>
            <a:off x="3101848" y="2672971"/>
            <a:ext cx="101600" cy="105623"/>
          </a:xfrm>
          <a:prstGeom prst="rect">
            <a:avLst/>
          </a:prstGeom>
          <a:solidFill>
            <a:srgbClr val="FF0000"/>
          </a:solidFill>
          <a:ln w="9360">
            <a:solidFill>
              <a:srgbClr val="FF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65" name="Rectangle 117"/>
          <p:cNvSpPr>
            <a:spLocks noChangeArrowheads="1"/>
          </p:cNvSpPr>
          <p:nvPr/>
        </p:nvSpPr>
        <p:spPr bwMode="auto">
          <a:xfrm>
            <a:off x="3330447" y="2672971"/>
            <a:ext cx="76201" cy="105623"/>
          </a:xfrm>
          <a:prstGeom prst="rect">
            <a:avLst/>
          </a:prstGeom>
          <a:solidFill>
            <a:srgbClr val="00FFFF"/>
          </a:solidFill>
          <a:ln w="9360">
            <a:solidFill>
              <a:srgbClr val="00FFFF"/>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66" name="AutoShape 119"/>
          <p:cNvSpPr>
            <a:spLocks noChangeArrowheads="1"/>
          </p:cNvSpPr>
          <p:nvPr/>
        </p:nvSpPr>
        <p:spPr bwMode="auto">
          <a:xfrm>
            <a:off x="3786060" y="2575115"/>
            <a:ext cx="1066800" cy="29823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67" name="Rectangle 120"/>
          <p:cNvSpPr>
            <a:spLocks noChangeArrowheads="1"/>
          </p:cNvSpPr>
          <p:nvPr/>
        </p:nvSpPr>
        <p:spPr bwMode="auto">
          <a:xfrm>
            <a:off x="3862260" y="2671418"/>
            <a:ext cx="76201" cy="105623"/>
          </a:xfrm>
          <a:prstGeom prst="rect">
            <a:avLst/>
          </a:prstGeom>
          <a:solidFill>
            <a:schemeClr val="tx1"/>
          </a:solidFill>
          <a:ln w="9360">
            <a:solidFill>
              <a:schemeClr val="tx1"/>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68" name="Rectangle 121"/>
          <p:cNvSpPr>
            <a:spLocks noChangeArrowheads="1"/>
          </p:cNvSpPr>
          <p:nvPr/>
        </p:nvSpPr>
        <p:spPr bwMode="auto">
          <a:xfrm>
            <a:off x="3976560" y="2671418"/>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69" name="Rectangle 122"/>
          <p:cNvSpPr>
            <a:spLocks noChangeArrowheads="1"/>
          </p:cNvSpPr>
          <p:nvPr/>
        </p:nvSpPr>
        <p:spPr bwMode="auto">
          <a:xfrm>
            <a:off x="4090860" y="2671418"/>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70" name="Rectangle 123"/>
          <p:cNvSpPr>
            <a:spLocks noChangeArrowheads="1"/>
          </p:cNvSpPr>
          <p:nvPr/>
        </p:nvSpPr>
        <p:spPr bwMode="auto">
          <a:xfrm>
            <a:off x="4206748" y="2671418"/>
            <a:ext cx="74613"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71" name="Rectangle 124"/>
          <p:cNvSpPr>
            <a:spLocks noChangeArrowheads="1"/>
          </p:cNvSpPr>
          <p:nvPr/>
        </p:nvSpPr>
        <p:spPr bwMode="auto">
          <a:xfrm>
            <a:off x="4321048" y="2672971"/>
            <a:ext cx="74613" cy="105623"/>
          </a:xfrm>
          <a:prstGeom prst="rect">
            <a:avLst/>
          </a:prstGeom>
          <a:solidFill>
            <a:srgbClr val="7F7F7F">
              <a:alpha val="29999"/>
            </a:srgbClr>
          </a:solidFill>
          <a:ln w="9525">
            <a:noFill/>
            <a:round/>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72" name="Rectangle 125"/>
          <p:cNvSpPr>
            <a:spLocks noChangeArrowheads="1"/>
          </p:cNvSpPr>
          <p:nvPr/>
        </p:nvSpPr>
        <p:spPr bwMode="auto">
          <a:xfrm>
            <a:off x="4435347" y="2671418"/>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73" name="Rectangle 126"/>
          <p:cNvSpPr>
            <a:spLocks noChangeArrowheads="1"/>
          </p:cNvSpPr>
          <p:nvPr/>
        </p:nvSpPr>
        <p:spPr bwMode="auto">
          <a:xfrm>
            <a:off x="4549647" y="2672971"/>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74" name="Rectangle 127"/>
          <p:cNvSpPr>
            <a:spLocks noChangeArrowheads="1"/>
          </p:cNvSpPr>
          <p:nvPr/>
        </p:nvSpPr>
        <p:spPr bwMode="auto">
          <a:xfrm>
            <a:off x="4663947" y="2672971"/>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75" name="AutoShape 128"/>
          <p:cNvSpPr>
            <a:spLocks noChangeArrowheads="1"/>
          </p:cNvSpPr>
          <p:nvPr/>
        </p:nvSpPr>
        <p:spPr bwMode="auto">
          <a:xfrm>
            <a:off x="5005261" y="2575115"/>
            <a:ext cx="1066800" cy="29823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76" name="Rectangle 130"/>
          <p:cNvSpPr>
            <a:spLocks noChangeArrowheads="1"/>
          </p:cNvSpPr>
          <p:nvPr/>
        </p:nvSpPr>
        <p:spPr bwMode="auto">
          <a:xfrm>
            <a:off x="5195760" y="2671418"/>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77" name="Rectangle 131"/>
          <p:cNvSpPr>
            <a:spLocks noChangeArrowheads="1"/>
          </p:cNvSpPr>
          <p:nvPr/>
        </p:nvSpPr>
        <p:spPr bwMode="auto">
          <a:xfrm>
            <a:off x="5310060" y="2671418"/>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78" name="Rectangle 132"/>
          <p:cNvSpPr>
            <a:spLocks noChangeArrowheads="1"/>
          </p:cNvSpPr>
          <p:nvPr/>
        </p:nvSpPr>
        <p:spPr bwMode="auto">
          <a:xfrm>
            <a:off x="5425947" y="2671418"/>
            <a:ext cx="74613"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79" name="Rectangle 133"/>
          <p:cNvSpPr>
            <a:spLocks noChangeArrowheads="1"/>
          </p:cNvSpPr>
          <p:nvPr/>
        </p:nvSpPr>
        <p:spPr bwMode="auto">
          <a:xfrm>
            <a:off x="5540247" y="2672971"/>
            <a:ext cx="74613"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80" name="Rectangle 134"/>
          <p:cNvSpPr>
            <a:spLocks noChangeArrowheads="1"/>
          </p:cNvSpPr>
          <p:nvPr/>
        </p:nvSpPr>
        <p:spPr bwMode="auto">
          <a:xfrm>
            <a:off x="5654547" y="2671418"/>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81" name="Rectangle 135"/>
          <p:cNvSpPr>
            <a:spLocks noChangeArrowheads="1"/>
          </p:cNvSpPr>
          <p:nvPr/>
        </p:nvSpPr>
        <p:spPr bwMode="auto">
          <a:xfrm>
            <a:off x="5768847" y="2672971"/>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82" name="Rectangle 136"/>
          <p:cNvSpPr>
            <a:spLocks noChangeArrowheads="1"/>
          </p:cNvSpPr>
          <p:nvPr/>
        </p:nvSpPr>
        <p:spPr bwMode="auto">
          <a:xfrm>
            <a:off x="5883147" y="2672971"/>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83" name="AutoShape 137"/>
          <p:cNvSpPr>
            <a:spLocks noChangeArrowheads="1"/>
          </p:cNvSpPr>
          <p:nvPr/>
        </p:nvSpPr>
        <p:spPr bwMode="auto">
          <a:xfrm>
            <a:off x="6224461" y="2573561"/>
            <a:ext cx="1066800" cy="29823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84" name="Rectangle 138"/>
          <p:cNvSpPr>
            <a:spLocks noChangeArrowheads="1"/>
          </p:cNvSpPr>
          <p:nvPr/>
        </p:nvSpPr>
        <p:spPr bwMode="auto">
          <a:xfrm>
            <a:off x="6300660" y="2669865"/>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85" name="Rectangle 139"/>
          <p:cNvSpPr>
            <a:spLocks noChangeArrowheads="1"/>
          </p:cNvSpPr>
          <p:nvPr/>
        </p:nvSpPr>
        <p:spPr bwMode="auto">
          <a:xfrm>
            <a:off x="6414960" y="2669865"/>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86" name="Rectangle 140"/>
          <p:cNvSpPr>
            <a:spLocks noChangeArrowheads="1"/>
          </p:cNvSpPr>
          <p:nvPr/>
        </p:nvSpPr>
        <p:spPr bwMode="auto">
          <a:xfrm>
            <a:off x="6529260" y="2669865"/>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87" name="Rectangle 142"/>
          <p:cNvSpPr>
            <a:spLocks noChangeArrowheads="1"/>
          </p:cNvSpPr>
          <p:nvPr/>
        </p:nvSpPr>
        <p:spPr bwMode="auto">
          <a:xfrm>
            <a:off x="6759448" y="2671418"/>
            <a:ext cx="74613"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88" name="Rectangle 143"/>
          <p:cNvSpPr>
            <a:spLocks noChangeArrowheads="1"/>
          </p:cNvSpPr>
          <p:nvPr/>
        </p:nvSpPr>
        <p:spPr bwMode="auto">
          <a:xfrm>
            <a:off x="6873747" y="2669865"/>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89" name="Rectangle 144"/>
          <p:cNvSpPr>
            <a:spLocks noChangeArrowheads="1"/>
          </p:cNvSpPr>
          <p:nvPr/>
        </p:nvSpPr>
        <p:spPr bwMode="auto">
          <a:xfrm>
            <a:off x="6988047" y="2671418"/>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90" name="Rectangle 145"/>
          <p:cNvSpPr>
            <a:spLocks noChangeArrowheads="1"/>
          </p:cNvSpPr>
          <p:nvPr/>
        </p:nvSpPr>
        <p:spPr bwMode="auto">
          <a:xfrm>
            <a:off x="7102347" y="2671418"/>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91" name="AutoShape 146"/>
          <p:cNvSpPr>
            <a:spLocks noChangeArrowheads="1"/>
          </p:cNvSpPr>
          <p:nvPr/>
        </p:nvSpPr>
        <p:spPr bwMode="auto">
          <a:xfrm>
            <a:off x="7443660" y="2575115"/>
            <a:ext cx="1066800" cy="29823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92" name="Rectangle 147"/>
          <p:cNvSpPr>
            <a:spLocks noChangeArrowheads="1"/>
          </p:cNvSpPr>
          <p:nvPr/>
        </p:nvSpPr>
        <p:spPr bwMode="auto">
          <a:xfrm>
            <a:off x="7519859" y="2671418"/>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93" name="Rectangle 148"/>
          <p:cNvSpPr>
            <a:spLocks noChangeArrowheads="1"/>
          </p:cNvSpPr>
          <p:nvPr/>
        </p:nvSpPr>
        <p:spPr bwMode="auto">
          <a:xfrm>
            <a:off x="7634160" y="2671418"/>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94" name="Rectangle 149"/>
          <p:cNvSpPr>
            <a:spLocks noChangeArrowheads="1"/>
          </p:cNvSpPr>
          <p:nvPr/>
        </p:nvSpPr>
        <p:spPr bwMode="auto">
          <a:xfrm>
            <a:off x="7748460" y="2671418"/>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95" name="Rectangle 150"/>
          <p:cNvSpPr>
            <a:spLocks noChangeArrowheads="1"/>
          </p:cNvSpPr>
          <p:nvPr/>
        </p:nvSpPr>
        <p:spPr bwMode="auto">
          <a:xfrm>
            <a:off x="7864347" y="2671418"/>
            <a:ext cx="74613"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96" name="Rectangle 151"/>
          <p:cNvSpPr>
            <a:spLocks noChangeArrowheads="1"/>
          </p:cNvSpPr>
          <p:nvPr/>
        </p:nvSpPr>
        <p:spPr bwMode="auto">
          <a:xfrm>
            <a:off x="7978647" y="2672971"/>
            <a:ext cx="74613"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97" name="Rectangle 152"/>
          <p:cNvSpPr>
            <a:spLocks noChangeArrowheads="1"/>
          </p:cNvSpPr>
          <p:nvPr/>
        </p:nvSpPr>
        <p:spPr bwMode="auto">
          <a:xfrm>
            <a:off x="8092947" y="2671418"/>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98" name="Rectangle 153"/>
          <p:cNvSpPr>
            <a:spLocks noChangeArrowheads="1"/>
          </p:cNvSpPr>
          <p:nvPr/>
        </p:nvSpPr>
        <p:spPr bwMode="auto">
          <a:xfrm>
            <a:off x="8207247" y="2672971"/>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199" name="Rectangle 154"/>
          <p:cNvSpPr>
            <a:spLocks noChangeArrowheads="1"/>
          </p:cNvSpPr>
          <p:nvPr/>
        </p:nvSpPr>
        <p:spPr bwMode="auto">
          <a:xfrm>
            <a:off x="8321547" y="2672971"/>
            <a:ext cx="76201" cy="105623"/>
          </a:xfrm>
          <a:prstGeom prst="rect">
            <a:avLst/>
          </a:prstGeom>
          <a:solidFill>
            <a:srgbClr val="7F7F7F">
              <a:alpha val="29999"/>
            </a:srgbClr>
          </a:solidFill>
          <a:ln w="9525">
            <a:noFill/>
            <a:round/>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200" name="AutoShape 155"/>
          <p:cNvSpPr>
            <a:spLocks noChangeArrowheads="1"/>
          </p:cNvSpPr>
          <p:nvPr/>
        </p:nvSpPr>
        <p:spPr bwMode="auto">
          <a:xfrm>
            <a:off x="2528761" y="1166290"/>
            <a:ext cx="573087" cy="29823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201" name="Rectangle 156"/>
          <p:cNvSpPr>
            <a:spLocks noChangeArrowheads="1"/>
          </p:cNvSpPr>
          <p:nvPr/>
        </p:nvSpPr>
        <p:spPr bwMode="auto">
          <a:xfrm>
            <a:off x="2604960" y="1262593"/>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202" name="Rectangle 157"/>
          <p:cNvSpPr>
            <a:spLocks noChangeArrowheads="1"/>
          </p:cNvSpPr>
          <p:nvPr/>
        </p:nvSpPr>
        <p:spPr bwMode="auto">
          <a:xfrm>
            <a:off x="2719260" y="1262593"/>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203" name="Rectangle 158"/>
          <p:cNvSpPr>
            <a:spLocks noChangeArrowheads="1"/>
          </p:cNvSpPr>
          <p:nvPr/>
        </p:nvSpPr>
        <p:spPr bwMode="auto">
          <a:xfrm>
            <a:off x="2835148" y="1262593"/>
            <a:ext cx="74613"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204" name="Rectangle 159"/>
          <p:cNvSpPr>
            <a:spLocks noChangeArrowheads="1"/>
          </p:cNvSpPr>
          <p:nvPr/>
        </p:nvSpPr>
        <p:spPr bwMode="auto">
          <a:xfrm>
            <a:off x="2949448" y="1262593"/>
            <a:ext cx="53975" cy="105623"/>
          </a:xfrm>
          <a:prstGeom prst="rect">
            <a:avLst/>
          </a:prstGeom>
          <a:solidFill>
            <a:srgbClr val="008000"/>
          </a:solidFill>
          <a:ln w="9360">
            <a:solidFill>
              <a:srgbClr val="008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205" name="Text Box 160"/>
          <p:cNvSpPr txBox="1">
            <a:spLocks noChangeArrowheads="1"/>
          </p:cNvSpPr>
          <p:nvPr/>
        </p:nvSpPr>
        <p:spPr bwMode="auto">
          <a:xfrm>
            <a:off x="2449993" y="1406055"/>
            <a:ext cx="400050" cy="492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196" tIns="46382" rIns="89196" bIns="46382">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5pPr>
            <a:lvl6pPr marL="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6pPr>
            <a:lvl7pPr marL="9144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7pPr>
            <a:lvl8pPr marL="1371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8pPr>
            <a:lvl9pPr marL="18288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9pPr>
          </a:lstStyle>
          <a:p>
            <a:r>
              <a:rPr lang="en-US" altLang="ja-JP" sz="2590" dirty="0">
                <a:solidFill>
                  <a:srgbClr val="BFBFBF"/>
                </a:solidFill>
                <a:latin typeface="Arial Rounded MT Bold"/>
                <a:ea typeface="ヒラギノ丸ゴ Pro W4"/>
                <a:cs typeface="Arial" charset="0"/>
              </a:rPr>
              <a:t>A</a:t>
            </a:r>
          </a:p>
        </p:txBody>
      </p:sp>
      <p:sp>
        <p:nvSpPr>
          <p:cNvPr id="206" name="Text Box 161"/>
          <p:cNvSpPr txBox="1">
            <a:spLocks noChangeArrowheads="1"/>
          </p:cNvSpPr>
          <p:nvPr/>
        </p:nvSpPr>
        <p:spPr bwMode="auto">
          <a:xfrm>
            <a:off x="1185852" y="1405766"/>
            <a:ext cx="418982" cy="492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196" tIns="46382" rIns="89196" bIns="46382">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5pPr>
            <a:lvl6pPr marL="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6pPr>
            <a:lvl7pPr marL="9144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7pPr>
            <a:lvl8pPr marL="1371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8pPr>
            <a:lvl9pPr marL="18288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9pPr>
          </a:lstStyle>
          <a:p>
            <a:r>
              <a:rPr lang="en-US" altLang="ja-JP" sz="2590" dirty="0">
                <a:solidFill>
                  <a:srgbClr val="BFBFBF"/>
                </a:solidFill>
                <a:latin typeface="Arial Rounded MT Bold"/>
                <a:ea typeface="ヒラギノ丸ゴ Pro W4"/>
                <a:cs typeface="Arial" charset="0"/>
              </a:rPr>
              <a:t>B</a:t>
            </a:r>
          </a:p>
        </p:txBody>
      </p:sp>
      <p:sp>
        <p:nvSpPr>
          <p:cNvPr id="207" name="Text Box 162"/>
          <p:cNvSpPr txBox="1">
            <a:spLocks noChangeArrowheads="1"/>
          </p:cNvSpPr>
          <p:nvPr/>
        </p:nvSpPr>
        <p:spPr bwMode="auto">
          <a:xfrm>
            <a:off x="1444970" y="2820532"/>
            <a:ext cx="425394" cy="492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196" tIns="46382" rIns="89196" bIns="46382">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5pPr>
            <a:lvl6pPr marL="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6pPr>
            <a:lvl7pPr marL="9144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7pPr>
            <a:lvl8pPr marL="1371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8pPr>
            <a:lvl9pPr marL="18288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9pPr>
          </a:lstStyle>
          <a:p>
            <a:r>
              <a:rPr lang="en-US" altLang="ja-JP" sz="2590" dirty="0">
                <a:solidFill>
                  <a:srgbClr val="BFBFBF"/>
                </a:solidFill>
                <a:latin typeface="Arial Rounded MT Bold"/>
                <a:ea typeface="ヒラギノ丸ゴ Pro W4"/>
                <a:cs typeface="Arial" charset="0"/>
              </a:rPr>
              <a:t>C</a:t>
            </a:r>
          </a:p>
        </p:txBody>
      </p:sp>
      <p:sp>
        <p:nvSpPr>
          <p:cNvPr id="208" name="Text Box 163"/>
          <p:cNvSpPr txBox="1">
            <a:spLocks noChangeArrowheads="1"/>
          </p:cNvSpPr>
          <p:nvPr/>
        </p:nvSpPr>
        <p:spPr bwMode="auto">
          <a:xfrm>
            <a:off x="2560985" y="2814329"/>
            <a:ext cx="377304" cy="492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196" tIns="46382" rIns="89196" bIns="46382">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5pPr>
            <a:lvl6pPr marL="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6pPr>
            <a:lvl7pPr marL="9144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7pPr>
            <a:lvl8pPr marL="1371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8pPr>
            <a:lvl9pPr marL="18288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9pPr>
          </a:lstStyle>
          <a:p>
            <a:r>
              <a:rPr lang="en-US" altLang="ja-JP" sz="2590" dirty="0">
                <a:solidFill>
                  <a:srgbClr val="BFBFBF"/>
                </a:solidFill>
                <a:latin typeface="Arial Rounded MT Bold"/>
                <a:ea typeface="ヒラギノ丸ゴ Pro W4"/>
                <a:cs typeface="Arial" charset="0"/>
              </a:rPr>
              <a:t>1</a:t>
            </a:r>
          </a:p>
        </p:txBody>
      </p:sp>
      <p:sp>
        <p:nvSpPr>
          <p:cNvPr id="209" name="Text Box 164"/>
          <p:cNvSpPr txBox="1">
            <a:spLocks noChangeArrowheads="1"/>
          </p:cNvSpPr>
          <p:nvPr/>
        </p:nvSpPr>
        <p:spPr bwMode="auto">
          <a:xfrm>
            <a:off x="3786060" y="2814337"/>
            <a:ext cx="377304" cy="492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196" tIns="46382" rIns="89196" bIns="46382">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5pPr>
            <a:lvl6pPr marL="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6pPr>
            <a:lvl7pPr marL="9144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7pPr>
            <a:lvl8pPr marL="1371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8pPr>
            <a:lvl9pPr marL="18288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9pPr>
          </a:lstStyle>
          <a:p>
            <a:r>
              <a:rPr lang="en-US" altLang="ja-JP" sz="2590" dirty="0">
                <a:solidFill>
                  <a:srgbClr val="BFBFBF"/>
                </a:solidFill>
                <a:latin typeface="Arial Rounded MT Bold"/>
                <a:ea typeface="ヒラギノ丸ゴ Pro W4"/>
                <a:cs typeface="Arial" charset="0"/>
              </a:rPr>
              <a:t>2</a:t>
            </a:r>
          </a:p>
        </p:txBody>
      </p:sp>
      <p:sp>
        <p:nvSpPr>
          <p:cNvPr id="210" name="Text Box 165"/>
          <p:cNvSpPr txBox="1">
            <a:spLocks noChangeArrowheads="1"/>
          </p:cNvSpPr>
          <p:nvPr/>
        </p:nvSpPr>
        <p:spPr bwMode="auto">
          <a:xfrm>
            <a:off x="5112844" y="2817435"/>
            <a:ext cx="377304" cy="492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196" tIns="46382" rIns="89196" bIns="46382">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5pPr>
            <a:lvl6pPr marL="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6pPr>
            <a:lvl7pPr marL="9144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7pPr>
            <a:lvl8pPr marL="1371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8pPr>
            <a:lvl9pPr marL="18288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9pPr>
          </a:lstStyle>
          <a:p>
            <a:r>
              <a:rPr lang="en-US" altLang="ja-JP" sz="2590" dirty="0">
                <a:solidFill>
                  <a:srgbClr val="BFBFBF"/>
                </a:solidFill>
                <a:latin typeface="Arial Rounded MT Bold"/>
                <a:ea typeface="ヒラギノ丸ゴ Pro W4"/>
                <a:cs typeface="Arial" charset="0"/>
              </a:rPr>
              <a:t>3</a:t>
            </a:r>
          </a:p>
        </p:txBody>
      </p:sp>
      <p:sp>
        <p:nvSpPr>
          <p:cNvPr id="211" name="Text Box 166"/>
          <p:cNvSpPr txBox="1">
            <a:spLocks noChangeArrowheads="1"/>
          </p:cNvSpPr>
          <p:nvPr/>
        </p:nvSpPr>
        <p:spPr bwMode="auto">
          <a:xfrm>
            <a:off x="6211760" y="2814337"/>
            <a:ext cx="377304" cy="492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196" tIns="46382" rIns="89196" bIns="46382">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5pPr>
            <a:lvl6pPr marL="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6pPr>
            <a:lvl7pPr marL="9144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7pPr>
            <a:lvl8pPr marL="1371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8pPr>
            <a:lvl9pPr marL="18288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9pPr>
          </a:lstStyle>
          <a:p>
            <a:r>
              <a:rPr lang="en-US" altLang="ja-JP" sz="2590" dirty="0">
                <a:solidFill>
                  <a:srgbClr val="BFBFBF"/>
                </a:solidFill>
                <a:latin typeface="Arial Rounded MT Bold"/>
                <a:ea typeface="ヒラギノ丸ゴ Pro W4"/>
                <a:cs typeface="Arial" charset="0"/>
              </a:rPr>
              <a:t>4</a:t>
            </a:r>
          </a:p>
        </p:txBody>
      </p:sp>
      <p:sp>
        <p:nvSpPr>
          <p:cNvPr id="212" name="Text Box 167"/>
          <p:cNvSpPr txBox="1">
            <a:spLocks noChangeArrowheads="1"/>
          </p:cNvSpPr>
          <p:nvPr/>
        </p:nvSpPr>
        <p:spPr bwMode="auto">
          <a:xfrm>
            <a:off x="7430960" y="2814337"/>
            <a:ext cx="377304" cy="492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196" tIns="46382" rIns="89196" bIns="46382">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5pPr>
            <a:lvl6pPr marL="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6pPr>
            <a:lvl7pPr marL="9144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7pPr>
            <a:lvl8pPr marL="1371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8pPr>
            <a:lvl9pPr marL="18288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9pPr>
          </a:lstStyle>
          <a:p>
            <a:r>
              <a:rPr lang="en-US" altLang="ja-JP" sz="2590" dirty="0">
                <a:solidFill>
                  <a:srgbClr val="BFBFBF"/>
                </a:solidFill>
                <a:latin typeface="Arial Rounded MT Bold"/>
                <a:ea typeface="ヒラギノ丸ゴ Pro W4"/>
                <a:cs typeface="Arial" charset="0"/>
              </a:rPr>
              <a:t>5</a:t>
            </a:r>
          </a:p>
        </p:txBody>
      </p:sp>
      <p:sp>
        <p:nvSpPr>
          <p:cNvPr id="213" name="Rectangle 168"/>
          <p:cNvSpPr>
            <a:spLocks noChangeArrowheads="1"/>
          </p:cNvSpPr>
          <p:nvPr/>
        </p:nvSpPr>
        <p:spPr bwMode="auto">
          <a:xfrm>
            <a:off x="2265235" y="2669865"/>
            <a:ext cx="76201" cy="105623"/>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214" name="Line 169"/>
          <p:cNvSpPr>
            <a:spLocks noChangeShapeType="1"/>
          </p:cNvSpPr>
          <p:nvPr/>
        </p:nvSpPr>
        <p:spPr bwMode="auto">
          <a:xfrm flipV="1">
            <a:off x="4881436" y="1941377"/>
            <a:ext cx="204787" cy="758001"/>
          </a:xfrm>
          <a:prstGeom prst="line">
            <a:avLst/>
          </a:prstGeom>
          <a:noFill/>
          <a:ln w="19050" cmpd="sng">
            <a:solidFill>
              <a:srgbClr val="FF6FCF"/>
            </a:solidFill>
            <a:miter lim="800000"/>
            <a:headEnd/>
            <a:tailEnd/>
          </a:ln>
          <a:effectLst>
            <a:outerShdw blurRad="63500" dist="20160" dir="5400000" algn="ctr" rotWithShape="0">
              <a:srgbClr val="000000">
                <a:alpha val="38034"/>
              </a:srgbClr>
            </a:outerShdw>
          </a:effectLst>
        </p:spPr>
        <p:txBody>
          <a:bodyPr lIns="90624" tIns="45312" rIns="90624" bIns="45312"/>
          <a:lstStyle/>
          <a:p>
            <a:pPr>
              <a:defRPr/>
            </a:pPr>
            <a:endParaRPr lang="ja-JP" altLang="en-US" sz="2266">
              <a:latin typeface="Arial Rounded MT Bold"/>
              <a:ea typeface="ヒラギノ丸ゴ Pro W4"/>
              <a:cs typeface="Arial"/>
            </a:endParaRPr>
          </a:p>
        </p:txBody>
      </p:sp>
      <p:sp>
        <p:nvSpPr>
          <p:cNvPr id="215" name="Oval 170"/>
          <p:cNvSpPr>
            <a:spLocks noChangeArrowheads="1"/>
          </p:cNvSpPr>
          <p:nvPr/>
        </p:nvSpPr>
        <p:spPr bwMode="auto">
          <a:xfrm>
            <a:off x="4688295" y="1315405"/>
            <a:ext cx="507466" cy="700530"/>
          </a:xfrm>
          <a:prstGeom prst="ellipse">
            <a:avLst/>
          </a:prstGeom>
          <a:noFill/>
          <a:ln w="44323">
            <a:solidFill>
              <a:srgbClr val="FF6FCF"/>
            </a:solidFill>
            <a:miter lim="800000"/>
            <a:headEnd/>
            <a:tailEnd/>
          </a:ln>
          <a:effectLst>
            <a:outerShdw blurRad="63500" dist="23040" dir="5400000" algn="ctr" rotWithShape="0">
              <a:srgbClr val="000000">
                <a:alpha val="35036"/>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216" name="Line 176"/>
          <p:cNvSpPr>
            <a:spLocks noChangeShapeType="1"/>
          </p:cNvSpPr>
          <p:nvPr/>
        </p:nvSpPr>
        <p:spPr bwMode="auto">
          <a:xfrm>
            <a:off x="1150810" y="1295212"/>
            <a:ext cx="1790700" cy="0"/>
          </a:xfrm>
          <a:prstGeom prst="line">
            <a:avLst/>
          </a:prstGeom>
          <a:noFill/>
          <a:ln w="19050">
            <a:solidFill>
              <a:srgbClr val="4597A0"/>
            </a:solidFill>
            <a:miter lim="800000"/>
            <a:headEnd type="triangle" w="med" len="med"/>
            <a:tailEnd/>
          </a:ln>
          <a:extLst>
            <a:ext uri="{909E8E84-426E-40dd-AFC4-6F175D3DCCD1}">
              <a14:hiddenFill xmlns="" xmlns:a14="http://schemas.microsoft.com/office/drawing/2010/main">
                <a:noFill/>
              </a14:hiddenFill>
            </a:ext>
          </a:extLst>
        </p:spPr>
        <p:txBody>
          <a:bodyPr lIns="90624" tIns="45312" rIns="90624" bIns="45312"/>
          <a:lstStyle/>
          <a:p>
            <a:endParaRPr lang="ja-JP" altLang="en-US" sz="2266">
              <a:latin typeface="Arial Rounded MT Bold"/>
              <a:ea typeface="ヒラギノ丸ゴ Pro W4"/>
            </a:endParaRPr>
          </a:p>
        </p:txBody>
      </p:sp>
      <p:sp>
        <p:nvSpPr>
          <p:cNvPr id="217" name="AutoShape 177"/>
          <p:cNvSpPr>
            <a:spLocks/>
          </p:cNvSpPr>
          <p:nvPr/>
        </p:nvSpPr>
        <p:spPr bwMode="auto">
          <a:xfrm>
            <a:off x="596772" y="1396175"/>
            <a:ext cx="1042988" cy="1223985"/>
          </a:xfrm>
          <a:custGeom>
            <a:avLst/>
            <a:gdLst>
              <a:gd name="T0" fmla="*/ 175447 w 1042988"/>
              <a:gd name="T1" fmla="*/ 1093403 h 1250950"/>
              <a:gd name="T2" fmla="*/ 521494 w 1042988"/>
              <a:gd name="T3" fmla="*/ 625475 h 1250950"/>
              <a:gd name="T4" fmla="*/ 71582 w 1042988"/>
              <a:gd name="T5" fmla="*/ 309201 h 1250950"/>
              <a:gd name="T6" fmla="*/ 0 w 1042988"/>
              <a:gd name="T7" fmla="*/ 309201 h 1250950"/>
              <a:gd name="T8" fmla="*/ 175447 w 1042988"/>
              <a:gd name="T9" fmla="*/ 1093403 h 1250950"/>
            </a:gdLst>
            <a:ahLst/>
            <a:cxnLst>
              <a:cxn ang="0">
                <a:pos x="T0" y="T1"/>
              </a:cxn>
              <a:cxn ang="0">
                <a:pos x="T2" y="T3"/>
              </a:cxn>
              <a:cxn ang="0">
                <a:pos x="T4" y="T5"/>
              </a:cxn>
            </a:cxnLst>
            <a:rect l="T6" t="T7" r="T8" b="T9"/>
            <a:pathLst>
              <a:path w="1042988" h="1250950" stroke="0">
                <a:moveTo>
                  <a:pt x="175447" y="1093403"/>
                </a:moveTo>
                <a:lnTo>
                  <a:pt x="175447" y="1093402"/>
                </a:lnTo>
                <a:cubicBezTo>
                  <a:pt x="63864" y="974696"/>
                  <a:pt x="0" y="804366"/>
                  <a:pt x="0" y="625475"/>
                </a:cubicBezTo>
                <a:cubicBezTo>
                  <a:pt x="0" y="514293"/>
                  <a:pt x="24708" y="405121"/>
                  <a:pt x="71582" y="309201"/>
                </a:cubicBezTo>
                <a:lnTo>
                  <a:pt x="521494" y="625475"/>
                </a:lnTo>
                <a:close/>
              </a:path>
              <a:path w="1042988" h="1250950" fill="none">
                <a:moveTo>
                  <a:pt x="175447" y="1093403"/>
                </a:moveTo>
                <a:lnTo>
                  <a:pt x="175447" y="1093402"/>
                </a:lnTo>
                <a:cubicBezTo>
                  <a:pt x="63864" y="974696"/>
                  <a:pt x="0" y="804366"/>
                  <a:pt x="0" y="625475"/>
                </a:cubicBezTo>
                <a:cubicBezTo>
                  <a:pt x="0" y="514293"/>
                  <a:pt x="24708" y="405121"/>
                  <a:pt x="71582" y="309201"/>
                </a:cubicBezTo>
              </a:path>
            </a:pathLst>
          </a:custGeom>
          <a:noFill/>
          <a:ln w="19050" cmpd="sng">
            <a:solidFill>
              <a:srgbClr val="31859C"/>
            </a:solidFill>
            <a:round/>
            <a:headEnd type="triangle" w="med" len="med"/>
            <a:tailEnd/>
          </a:ln>
          <a:effectLst>
            <a:outerShdw blurRad="63500" dist="20160" dir="5400000" algn="ctr" rotWithShape="0">
              <a:srgbClr val="000000">
                <a:alpha val="38034"/>
              </a:srgbClr>
            </a:outerShdw>
          </a:effectLst>
        </p:spPr>
        <p:txBody>
          <a:bodyPr wrap="none" lIns="90624" tIns="45312" rIns="90624" bIns="45312" anchor="ctr"/>
          <a:lstStyle/>
          <a:p>
            <a:endParaRPr lang="ja-JP" altLang="en-US" sz="2266">
              <a:latin typeface="Arial Rounded MT Bold"/>
              <a:ea typeface="ヒラギノ丸ゴ Pro W4"/>
              <a:cs typeface="Arial" charset="0"/>
            </a:endParaRPr>
          </a:p>
        </p:txBody>
      </p:sp>
      <p:sp>
        <p:nvSpPr>
          <p:cNvPr id="218" name="Line 179"/>
          <p:cNvSpPr>
            <a:spLocks noChangeShapeType="1"/>
          </p:cNvSpPr>
          <p:nvPr/>
        </p:nvSpPr>
        <p:spPr bwMode="auto">
          <a:xfrm flipV="1">
            <a:off x="3158997" y="2702484"/>
            <a:ext cx="1741488" cy="4659"/>
          </a:xfrm>
          <a:prstGeom prst="line">
            <a:avLst/>
          </a:prstGeom>
          <a:noFill/>
          <a:ln w="19050">
            <a:solidFill>
              <a:srgbClr val="FF66FF"/>
            </a:solidFill>
            <a:miter lim="800000"/>
            <a:headEnd/>
            <a:tailEnd type="triangle" w="med" len="med"/>
          </a:ln>
          <a:extLst>
            <a:ext uri="{909E8E84-426E-40dd-AFC4-6F175D3DCCD1}">
              <a14:hiddenFill xmlns="" xmlns:a14="http://schemas.microsoft.com/office/drawing/2010/main">
                <a:noFill/>
              </a14:hiddenFill>
            </a:ext>
          </a:extLst>
        </p:spPr>
        <p:txBody>
          <a:bodyPr lIns="90624" tIns="45312" rIns="90624" bIns="45312"/>
          <a:lstStyle/>
          <a:p>
            <a:endParaRPr lang="ja-JP" altLang="en-US" sz="2266">
              <a:latin typeface="Arial Rounded MT Bold"/>
              <a:ea typeface="ヒラギノ丸ゴ Pro W4"/>
            </a:endParaRPr>
          </a:p>
        </p:txBody>
      </p:sp>
      <p:sp>
        <p:nvSpPr>
          <p:cNvPr id="219" name="Line 178"/>
          <p:cNvSpPr>
            <a:spLocks noChangeShapeType="1"/>
          </p:cNvSpPr>
          <p:nvPr/>
        </p:nvSpPr>
        <p:spPr bwMode="auto">
          <a:xfrm>
            <a:off x="1328611" y="2705592"/>
            <a:ext cx="1800225" cy="1553"/>
          </a:xfrm>
          <a:prstGeom prst="line">
            <a:avLst/>
          </a:prstGeom>
          <a:noFill/>
          <a:ln w="19050">
            <a:solidFill>
              <a:srgbClr val="4597A0"/>
            </a:solidFill>
            <a:miter lim="800000"/>
            <a:headEnd/>
            <a:tailEnd type="triangle" w="med" len="med"/>
          </a:ln>
          <a:extLst>
            <a:ext uri="{909E8E84-426E-40dd-AFC4-6F175D3DCCD1}">
              <a14:hiddenFill xmlns="" xmlns:a14="http://schemas.microsoft.com/office/drawing/2010/main">
                <a:noFill/>
              </a14:hiddenFill>
            </a:ext>
          </a:extLst>
        </p:spPr>
        <p:txBody>
          <a:bodyPr lIns="90624" tIns="45312" rIns="90624" bIns="45312"/>
          <a:lstStyle/>
          <a:p>
            <a:endParaRPr lang="ja-JP" altLang="en-US" sz="2266">
              <a:latin typeface="Arial Rounded MT Bold"/>
              <a:ea typeface="ヒラギノ丸ゴ Pro W4"/>
            </a:endParaRPr>
          </a:p>
        </p:txBody>
      </p:sp>
      <p:sp>
        <p:nvSpPr>
          <p:cNvPr id="220" name="Line 180"/>
          <p:cNvSpPr>
            <a:spLocks noChangeShapeType="1"/>
          </p:cNvSpPr>
          <p:nvPr/>
        </p:nvSpPr>
        <p:spPr bwMode="auto">
          <a:xfrm>
            <a:off x="5090985" y="2702485"/>
            <a:ext cx="3567112" cy="1553"/>
          </a:xfrm>
          <a:prstGeom prst="line">
            <a:avLst/>
          </a:prstGeom>
          <a:noFill/>
          <a:ln w="19050">
            <a:solidFill>
              <a:srgbClr val="FF66FF"/>
            </a:solidFill>
            <a:miter lim="800000"/>
            <a:headEnd/>
            <a:tailEnd/>
          </a:ln>
          <a:extLst>
            <a:ext uri="{909E8E84-426E-40dd-AFC4-6F175D3DCCD1}">
              <a14:hiddenFill xmlns="" xmlns:a14="http://schemas.microsoft.com/office/drawing/2010/main">
                <a:noFill/>
              </a14:hiddenFill>
            </a:ext>
          </a:extLst>
        </p:spPr>
        <p:txBody>
          <a:bodyPr lIns="90624" tIns="45312" rIns="90624" bIns="45312"/>
          <a:lstStyle/>
          <a:p>
            <a:endParaRPr lang="ja-JP" altLang="en-US" sz="2266">
              <a:latin typeface="Arial Rounded MT Bold"/>
              <a:ea typeface="ヒラギノ丸ゴ Pro W4"/>
            </a:endParaRPr>
          </a:p>
        </p:txBody>
      </p:sp>
      <p:sp>
        <p:nvSpPr>
          <p:cNvPr id="221" name="Text Box 183"/>
          <p:cNvSpPr txBox="1">
            <a:spLocks noChangeArrowheads="1"/>
          </p:cNvSpPr>
          <p:nvPr/>
        </p:nvSpPr>
        <p:spPr bwMode="auto">
          <a:xfrm>
            <a:off x="5401236" y="871167"/>
            <a:ext cx="180199" cy="359384"/>
          </a:xfrm>
          <a:prstGeom prst="rect">
            <a:avLst/>
          </a:prstGeom>
          <a:noFill/>
          <a:ln w="19050">
            <a:noFill/>
            <a:round/>
            <a:headEnd/>
            <a:tailEnd/>
          </a:ln>
          <a:extLst>
            <a:ext uri="{909E8E84-426E-40dd-AFC4-6F175D3DCCD1}">
              <a14:hiddenFill xmlns="" xmlns:a14="http://schemas.microsoft.com/office/drawing/2010/main">
                <a:solidFill>
                  <a:srgbClr val="FFFFFF"/>
                </a:solidFill>
              </a14:hiddenFill>
            </a:ext>
          </a:extLst>
        </p:spPr>
        <p:txBody>
          <a:bodyPr wrap="none" lIns="89196" tIns="46382" rIns="89196" bIns="46382">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5pPr>
            <a:lvl6pPr marL="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6pPr>
            <a:lvl7pPr marL="9144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7pPr>
            <a:lvl8pPr marL="1371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8pPr>
            <a:lvl9pPr marL="18288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charset="0"/>
                <a:ea typeface="ＭＳ Ｐゴシック" charset="0"/>
              </a:defRPr>
            </a:lvl9pPr>
          </a:lstStyle>
          <a:p>
            <a:endParaRPr lang="en-US" altLang="ja-JP" sz="2590" b="1" baseline="30000" dirty="0">
              <a:solidFill>
                <a:srgbClr val="3366FF"/>
              </a:solidFill>
              <a:latin typeface="Arial Rounded MT Bold"/>
              <a:ea typeface="ヒラギノ丸ゴ Pro W4"/>
              <a:cs typeface="Arial" charset="0"/>
            </a:endParaRPr>
          </a:p>
        </p:txBody>
      </p:sp>
      <p:sp>
        <p:nvSpPr>
          <p:cNvPr id="224" name="テキスト ボックス 196"/>
          <p:cNvSpPr txBox="1">
            <a:spLocks noChangeArrowheads="1"/>
          </p:cNvSpPr>
          <p:nvPr/>
        </p:nvSpPr>
        <p:spPr bwMode="auto">
          <a:xfrm>
            <a:off x="9514628" y="2894818"/>
            <a:ext cx="1011068" cy="496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nSpc>
                <a:spcPct val="90000"/>
              </a:lnSpc>
            </a:pPr>
            <a:r>
              <a:rPr lang="en-US" altLang="ja-JP" sz="1187" b="1" dirty="0">
                <a:solidFill>
                  <a:schemeClr val="accent1">
                    <a:alpha val="60000"/>
                  </a:schemeClr>
                </a:solidFill>
                <a:latin typeface="Arial Rounded MT Bold"/>
                <a:ea typeface="ヒラギノ丸ゴ Pro W4"/>
                <a:cs typeface="Arial" charset="0"/>
              </a:rPr>
              <a:t>HER electron</a:t>
            </a:r>
          </a:p>
          <a:p>
            <a:pPr>
              <a:lnSpc>
                <a:spcPct val="90000"/>
              </a:lnSpc>
            </a:pPr>
            <a:r>
              <a:rPr lang="en-US" altLang="ja-JP" sz="1187" b="1" dirty="0">
                <a:solidFill>
                  <a:schemeClr val="accent1">
                    <a:alpha val="60000"/>
                  </a:schemeClr>
                </a:solidFill>
                <a:latin typeface="Arial Rounded MT Bold"/>
                <a:ea typeface="ヒラギノ丸ゴ Pro W4"/>
                <a:cs typeface="Arial" charset="0"/>
              </a:rPr>
              <a:t>7.0 GeV </a:t>
            </a:r>
          </a:p>
          <a:p>
            <a:pPr>
              <a:lnSpc>
                <a:spcPct val="90000"/>
              </a:lnSpc>
            </a:pPr>
            <a:r>
              <a:rPr lang="en-US" altLang="ja-JP" sz="1187" b="1" dirty="0">
                <a:solidFill>
                  <a:schemeClr val="accent1">
                    <a:alpha val="60000"/>
                  </a:schemeClr>
                </a:solidFill>
                <a:latin typeface="Arial Rounded MT Bold"/>
                <a:ea typeface="ヒラギノ丸ゴ Pro W4"/>
                <a:cs typeface="Arial" charset="0"/>
              </a:rPr>
              <a:t>4 nC x 2</a:t>
            </a:r>
          </a:p>
        </p:txBody>
      </p:sp>
      <p:sp>
        <p:nvSpPr>
          <p:cNvPr id="225" name="テキスト ボックス 199"/>
          <p:cNvSpPr txBox="1">
            <a:spLocks noChangeArrowheads="1"/>
          </p:cNvSpPr>
          <p:nvPr/>
        </p:nvSpPr>
        <p:spPr bwMode="auto">
          <a:xfrm>
            <a:off x="9563894" y="2073380"/>
            <a:ext cx="961802" cy="496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nSpc>
                <a:spcPct val="90000"/>
              </a:lnSpc>
            </a:pPr>
            <a:r>
              <a:rPr lang="en-US" altLang="ja-JP" sz="1187" b="1" dirty="0">
                <a:solidFill>
                  <a:schemeClr val="accent1">
                    <a:alpha val="60000"/>
                  </a:schemeClr>
                </a:solidFill>
                <a:latin typeface="Arial Rounded MT Bold"/>
                <a:ea typeface="ヒラギノ丸ゴ Pro W4"/>
                <a:cs typeface="Arial" charset="0"/>
              </a:rPr>
              <a:t>LER positron</a:t>
            </a:r>
          </a:p>
          <a:p>
            <a:pPr>
              <a:lnSpc>
                <a:spcPct val="90000"/>
              </a:lnSpc>
            </a:pPr>
            <a:r>
              <a:rPr lang="en-US" altLang="ja-JP" sz="1187" b="1" dirty="0">
                <a:solidFill>
                  <a:schemeClr val="accent1">
                    <a:alpha val="60000"/>
                  </a:schemeClr>
                </a:solidFill>
                <a:latin typeface="Arial Rounded MT Bold"/>
                <a:ea typeface="ヒラギノ丸ゴ Pro W4"/>
                <a:cs typeface="Arial" charset="0"/>
              </a:rPr>
              <a:t>4.0 GeV</a:t>
            </a:r>
          </a:p>
          <a:p>
            <a:pPr>
              <a:lnSpc>
                <a:spcPct val="90000"/>
              </a:lnSpc>
            </a:pPr>
            <a:r>
              <a:rPr lang="en-US" altLang="ja-JP" sz="1187" b="1" dirty="0">
                <a:solidFill>
                  <a:schemeClr val="accent1">
                    <a:alpha val="60000"/>
                  </a:schemeClr>
                </a:solidFill>
                <a:latin typeface="Arial Rounded MT Bold"/>
                <a:ea typeface="ヒラギノ丸ゴ Pro W4"/>
                <a:cs typeface="Arial" charset="0"/>
              </a:rPr>
              <a:t>4 nC x 2</a:t>
            </a:r>
          </a:p>
        </p:txBody>
      </p:sp>
      <p:sp>
        <p:nvSpPr>
          <p:cNvPr id="226" name="円/楕円 225"/>
          <p:cNvSpPr/>
          <p:nvPr/>
        </p:nvSpPr>
        <p:spPr>
          <a:xfrm>
            <a:off x="544385" y="1845073"/>
            <a:ext cx="127000" cy="122709"/>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90624" tIns="45312" rIns="90624" bIns="45312" anchor="ctr"/>
          <a:lstStyle/>
          <a:p>
            <a:pPr algn="ctr"/>
            <a:endParaRPr lang="ja-JP" altLang="en-US" sz="2266">
              <a:solidFill>
                <a:srgbClr val="FFFFFF"/>
              </a:solidFill>
              <a:latin typeface="Arial Rounded MT Bold"/>
              <a:ea typeface="ヒラギノ丸ゴ Pro W4"/>
              <a:cs typeface="Arial" charset="0"/>
            </a:endParaRPr>
          </a:p>
        </p:txBody>
      </p:sp>
      <p:sp>
        <p:nvSpPr>
          <p:cNvPr id="227" name="テキスト ボックス 202"/>
          <p:cNvSpPr txBox="1">
            <a:spLocks noChangeArrowheads="1"/>
          </p:cNvSpPr>
          <p:nvPr/>
        </p:nvSpPr>
        <p:spPr bwMode="auto">
          <a:xfrm>
            <a:off x="1302144" y="2126020"/>
            <a:ext cx="1333698" cy="3653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br>
              <a:rPr lang="en-US" altLang="ja-JP" sz="1187" b="1" dirty="0">
                <a:solidFill>
                  <a:schemeClr val="accent1">
                    <a:alpha val="60000"/>
                  </a:schemeClr>
                </a:solidFill>
                <a:latin typeface="Arial Rounded MT Bold"/>
                <a:ea typeface="ヒラギノ丸ゴ Pro W4"/>
                <a:cs typeface="Arial" charset="0"/>
              </a:rPr>
            </a:br>
            <a:r>
              <a:rPr lang="en-US" altLang="ja-JP" sz="1187" b="1" dirty="0">
                <a:solidFill>
                  <a:schemeClr val="accent1">
                    <a:alpha val="60000"/>
                  </a:schemeClr>
                </a:solidFill>
                <a:latin typeface="Arial Rounded MT Bold"/>
                <a:ea typeface="ヒラギノ丸ゴ Pro W4"/>
                <a:cs typeface="Arial" charset="0"/>
              </a:rPr>
              <a:t>3.2 GeV,  10nC x 2</a:t>
            </a:r>
            <a:endParaRPr lang="ja-JP" altLang="en-US" sz="1187" b="1" dirty="0">
              <a:solidFill>
                <a:schemeClr val="accent1">
                  <a:alpha val="60000"/>
                </a:schemeClr>
              </a:solidFill>
              <a:latin typeface="Arial Rounded MT Bold"/>
              <a:ea typeface="ヒラギノ丸ゴ Pro W4"/>
              <a:cs typeface="Arial" charset="0"/>
            </a:endParaRPr>
          </a:p>
        </p:txBody>
      </p:sp>
      <p:sp>
        <p:nvSpPr>
          <p:cNvPr id="228" name="Line 180"/>
          <p:cNvSpPr>
            <a:spLocks noChangeShapeType="1"/>
          </p:cNvSpPr>
          <p:nvPr/>
        </p:nvSpPr>
        <p:spPr bwMode="auto">
          <a:xfrm>
            <a:off x="8856536" y="2699379"/>
            <a:ext cx="706437" cy="1553"/>
          </a:xfrm>
          <a:prstGeom prst="line">
            <a:avLst/>
          </a:prstGeom>
          <a:noFill/>
          <a:ln w="19050">
            <a:solidFill>
              <a:srgbClr val="FF66FF"/>
            </a:solidFill>
            <a:miter lim="800000"/>
            <a:headEnd/>
            <a:tailEnd type="triangle" w="med" len="med"/>
          </a:ln>
          <a:extLst>
            <a:ext uri="{909E8E84-426E-40dd-AFC4-6F175D3DCCD1}">
              <a14:hiddenFill xmlns="" xmlns:a14="http://schemas.microsoft.com/office/drawing/2010/main">
                <a:noFill/>
              </a14:hiddenFill>
            </a:ext>
          </a:extLst>
        </p:spPr>
        <p:txBody>
          <a:bodyPr lIns="90624" tIns="45312" rIns="90624" bIns="45312"/>
          <a:lstStyle/>
          <a:p>
            <a:endParaRPr lang="ja-JP" altLang="en-US" sz="2266">
              <a:latin typeface="Arial Rounded MT Bold"/>
              <a:ea typeface="ヒラギノ丸ゴ Pro W4"/>
            </a:endParaRPr>
          </a:p>
        </p:txBody>
      </p:sp>
      <p:sp>
        <p:nvSpPr>
          <p:cNvPr id="229" name="アーチ 228"/>
          <p:cNvSpPr/>
          <p:nvPr/>
        </p:nvSpPr>
        <p:spPr>
          <a:xfrm>
            <a:off x="8615235" y="2629479"/>
            <a:ext cx="252412" cy="136689"/>
          </a:xfrm>
          <a:prstGeom prst="blockArc">
            <a:avLst/>
          </a:prstGeom>
          <a:solidFill>
            <a:srgbClr val="800000"/>
          </a:solidFill>
          <a:ln w="3175" cmpd="sng">
            <a:solidFill>
              <a:srgbClr val="800000"/>
            </a:solidFill>
          </a:ln>
        </p:spPr>
        <p:style>
          <a:lnRef idx="1">
            <a:schemeClr val="accent1"/>
          </a:lnRef>
          <a:fillRef idx="3">
            <a:schemeClr val="accent1"/>
          </a:fillRef>
          <a:effectRef idx="2">
            <a:schemeClr val="accent1"/>
          </a:effectRef>
          <a:fontRef idx="minor">
            <a:schemeClr val="lt1"/>
          </a:fontRef>
        </p:style>
        <p:txBody>
          <a:bodyPr lIns="90624" tIns="45312" rIns="90624" bIns="45312" anchor="ctr"/>
          <a:lstStyle/>
          <a:p>
            <a:pPr algn="ctr"/>
            <a:endParaRPr lang="ja-JP" altLang="en-US" sz="2266">
              <a:solidFill>
                <a:srgbClr val="FF8000"/>
              </a:solidFill>
              <a:latin typeface="Arial Rounded MT Bold"/>
              <a:ea typeface="ヒラギノ丸ゴ Pro W4"/>
              <a:cs typeface="Arial" charset="0"/>
            </a:endParaRPr>
          </a:p>
        </p:txBody>
      </p:sp>
      <p:sp>
        <p:nvSpPr>
          <p:cNvPr id="230" name="円/楕円 229"/>
          <p:cNvSpPr/>
          <p:nvPr/>
        </p:nvSpPr>
        <p:spPr>
          <a:xfrm>
            <a:off x="9207372" y="2632585"/>
            <a:ext cx="127000" cy="12426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0624" tIns="45312" rIns="90624" bIns="45312" anchor="ctr"/>
          <a:lstStyle/>
          <a:p>
            <a:pPr algn="ctr"/>
            <a:endParaRPr lang="ja-JP" altLang="en-US" sz="2266">
              <a:solidFill>
                <a:srgbClr val="FF0080"/>
              </a:solidFill>
              <a:latin typeface="Arial Rounded MT Bold"/>
              <a:ea typeface="ヒラギノ丸ゴ Pro W4"/>
              <a:cs typeface="Arial" charset="0"/>
            </a:endParaRPr>
          </a:p>
        </p:txBody>
      </p:sp>
      <p:sp>
        <p:nvSpPr>
          <p:cNvPr id="231" name="円/楕円 230"/>
          <p:cNvSpPr/>
          <p:nvPr/>
        </p:nvSpPr>
        <p:spPr>
          <a:xfrm>
            <a:off x="9015285" y="2634139"/>
            <a:ext cx="127000" cy="12426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0624" tIns="45312" rIns="90624" bIns="45312" anchor="ctr"/>
          <a:lstStyle/>
          <a:p>
            <a:pPr algn="ctr"/>
            <a:endParaRPr lang="ja-JP" altLang="en-US" sz="2266">
              <a:solidFill>
                <a:srgbClr val="FF0080"/>
              </a:solidFill>
              <a:latin typeface="Arial Rounded MT Bold"/>
              <a:ea typeface="ヒラギノ丸ゴ Pro W4"/>
              <a:cs typeface="Arial" charset="0"/>
            </a:endParaRPr>
          </a:p>
        </p:txBody>
      </p:sp>
      <p:sp>
        <p:nvSpPr>
          <p:cNvPr id="232" name="円/楕円 231"/>
          <p:cNvSpPr/>
          <p:nvPr/>
        </p:nvSpPr>
        <p:spPr>
          <a:xfrm>
            <a:off x="4952872" y="1271912"/>
            <a:ext cx="127000" cy="12426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0624" tIns="45312" rIns="90624" bIns="45312" anchor="ctr"/>
          <a:lstStyle/>
          <a:p>
            <a:pPr algn="ctr"/>
            <a:endParaRPr lang="ja-JP" altLang="en-US" sz="2266">
              <a:solidFill>
                <a:srgbClr val="FF0080"/>
              </a:solidFill>
              <a:latin typeface="Arial Rounded MT Bold"/>
              <a:ea typeface="ヒラギノ丸ゴ Pro W4"/>
              <a:cs typeface="Arial" charset="0"/>
            </a:endParaRPr>
          </a:p>
        </p:txBody>
      </p:sp>
      <p:sp>
        <p:nvSpPr>
          <p:cNvPr id="233" name="円/楕円 232"/>
          <p:cNvSpPr/>
          <p:nvPr/>
        </p:nvSpPr>
        <p:spPr>
          <a:xfrm>
            <a:off x="5133848" y="1635380"/>
            <a:ext cx="127000" cy="12426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0624" tIns="45312" rIns="90624" bIns="45312" anchor="ctr"/>
          <a:lstStyle/>
          <a:p>
            <a:pPr algn="ctr"/>
            <a:endParaRPr lang="ja-JP" altLang="en-US" sz="2266">
              <a:solidFill>
                <a:srgbClr val="FF0080"/>
              </a:solidFill>
              <a:latin typeface="Arial Rounded MT Bold"/>
              <a:ea typeface="ヒラギノ丸ゴ Pro W4"/>
              <a:cs typeface="Arial" charset="0"/>
            </a:endParaRPr>
          </a:p>
        </p:txBody>
      </p:sp>
      <p:sp>
        <p:nvSpPr>
          <p:cNvPr id="234" name="テキスト ボックス 212"/>
          <p:cNvSpPr txBox="1">
            <a:spLocks noChangeArrowheads="1"/>
          </p:cNvSpPr>
          <p:nvPr/>
        </p:nvSpPr>
        <p:spPr bwMode="auto">
          <a:xfrm>
            <a:off x="5184648" y="1435008"/>
            <a:ext cx="1414124" cy="456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624" tIns="45312" rIns="90624" bIns="45312">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187" dirty="0">
                <a:solidFill>
                  <a:schemeClr val="accent1">
                    <a:alpha val="60000"/>
                  </a:schemeClr>
                </a:solidFill>
                <a:latin typeface="Arial Rounded MT Bold"/>
                <a:ea typeface="ヒラギノ丸ゴ Pro W4"/>
                <a:cs typeface="Arial" charset="0"/>
              </a:rPr>
              <a:t>1.1 GeV positron</a:t>
            </a:r>
            <a:br>
              <a:rPr lang="en-US" altLang="ja-JP" sz="1187" dirty="0">
                <a:solidFill>
                  <a:schemeClr val="accent1">
                    <a:alpha val="60000"/>
                  </a:schemeClr>
                </a:solidFill>
                <a:latin typeface="Arial Rounded MT Bold"/>
                <a:ea typeface="ヒラギノ丸ゴ Pro W4"/>
                <a:cs typeface="Arial" charset="0"/>
              </a:rPr>
            </a:br>
            <a:r>
              <a:rPr lang="en-US" altLang="ja-JP" sz="1187" dirty="0">
                <a:solidFill>
                  <a:schemeClr val="accent1">
                    <a:alpha val="60000"/>
                  </a:schemeClr>
                </a:solidFill>
                <a:latin typeface="Arial Rounded MT Bold"/>
                <a:ea typeface="ヒラギノ丸ゴ Pro W4"/>
                <a:cs typeface="Arial" charset="0"/>
              </a:rPr>
              <a:t>damping ring</a:t>
            </a:r>
            <a:endParaRPr lang="ja-JP" altLang="en-US" sz="1187" dirty="0">
              <a:solidFill>
                <a:schemeClr val="accent1">
                  <a:alpha val="60000"/>
                </a:schemeClr>
              </a:solidFill>
              <a:latin typeface="Arial Rounded MT Bold"/>
              <a:ea typeface="ヒラギノ丸ゴ Pro W4"/>
              <a:cs typeface="Arial" charset="0"/>
            </a:endParaRPr>
          </a:p>
        </p:txBody>
      </p:sp>
      <p:sp>
        <p:nvSpPr>
          <p:cNvPr id="235" name="Line 1"/>
          <p:cNvSpPr>
            <a:spLocks noChangeShapeType="1"/>
          </p:cNvSpPr>
          <p:nvPr/>
        </p:nvSpPr>
        <p:spPr bwMode="auto">
          <a:xfrm flipH="1" flipV="1">
            <a:off x="4790948" y="1941377"/>
            <a:ext cx="314325" cy="768873"/>
          </a:xfrm>
          <a:prstGeom prst="line">
            <a:avLst/>
          </a:prstGeom>
          <a:noFill/>
          <a:ln w="19050" cmpd="sng">
            <a:solidFill>
              <a:srgbClr val="FF6FCF"/>
            </a:solidFill>
            <a:miter lim="800000"/>
            <a:headEnd/>
            <a:tailEnd/>
          </a:ln>
          <a:effectLst>
            <a:outerShdw blurRad="63500" dist="20160" dir="5400000" algn="ctr" rotWithShape="0">
              <a:srgbClr val="000000">
                <a:alpha val="38034"/>
              </a:srgbClr>
            </a:outerShdw>
          </a:effectLst>
        </p:spPr>
        <p:txBody>
          <a:bodyPr lIns="90624" tIns="45312" rIns="90624" bIns="45312"/>
          <a:lstStyle/>
          <a:p>
            <a:pPr>
              <a:defRPr/>
            </a:pPr>
            <a:endParaRPr lang="ja-JP" altLang="en-US" sz="2266">
              <a:latin typeface="Arial Rounded MT Bold"/>
              <a:ea typeface="ヒラギノ丸ゴ Pro W4"/>
              <a:cs typeface="Arial"/>
            </a:endParaRPr>
          </a:p>
        </p:txBody>
      </p:sp>
      <p:cxnSp>
        <p:nvCxnSpPr>
          <p:cNvPr id="236" name="直線コネクタ 235"/>
          <p:cNvCxnSpPr/>
          <p:nvPr/>
        </p:nvCxnSpPr>
        <p:spPr>
          <a:xfrm rot="5400000">
            <a:off x="4967045" y="2138267"/>
            <a:ext cx="133582" cy="34925"/>
          </a:xfrm>
          <a:prstGeom prst="line">
            <a:avLst/>
          </a:prstGeom>
          <a:ln w="76200">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237" name="直線コネクタ 236"/>
          <p:cNvCxnSpPr/>
          <p:nvPr/>
        </p:nvCxnSpPr>
        <p:spPr>
          <a:xfrm rot="16200000" flipH="1">
            <a:off x="4808328" y="2128776"/>
            <a:ext cx="136689" cy="50800"/>
          </a:xfrm>
          <a:prstGeom prst="line">
            <a:avLst/>
          </a:prstGeom>
          <a:ln w="76200">
            <a:solidFill>
              <a:srgbClr val="3366FF"/>
            </a:solidFill>
          </a:ln>
        </p:spPr>
        <p:style>
          <a:lnRef idx="2">
            <a:schemeClr val="accent1"/>
          </a:lnRef>
          <a:fillRef idx="0">
            <a:schemeClr val="accent1"/>
          </a:fillRef>
          <a:effectRef idx="1">
            <a:schemeClr val="accent1"/>
          </a:effectRef>
          <a:fontRef idx="minor">
            <a:schemeClr val="tx1"/>
          </a:fontRef>
        </p:style>
      </p:cxnSp>
      <p:sp>
        <p:nvSpPr>
          <p:cNvPr id="238" name="テキスト ボックス 233"/>
          <p:cNvSpPr txBox="1">
            <a:spLocks noChangeArrowheads="1"/>
          </p:cNvSpPr>
          <p:nvPr/>
        </p:nvSpPr>
        <p:spPr bwMode="auto">
          <a:xfrm>
            <a:off x="5074052" y="2230871"/>
            <a:ext cx="1526059" cy="182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187" b="1" dirty="0">
                <a:solidFill>
                  <a:schemeClr val="accent1">
                    <a:alpha val="60000"/>
                  </a:schemeClr>
                </a:solidFill>
                <a:latin typeface="Arial Rounded MT Bold"/>
                <a:ea typeface="ヒラギノ丸ゴ Pro W4"/>
                <a:cs typeface="Arial" charset="0"/>
              </a:rPr>
              <a:t>Energy compression</a:t>
            </a:r>
            <a:endParaRPr lang="ja-JP" altLang="en-US" sz="1187" b="1" dirty="0">
              <a:solidFill>
                <a:schemeClr val="accent1">
                  <a:alpha val="60000"/>
                </a:schemeClr>
              </a:solidFill>
              <a:latin typeface="Arial Rounded MT Bold"/>
              <a:ea typeface="ヒラギノ丸ゴ Pro W4"/>
              <a:cs typeface="Arial" charset="0"/>
            </a:endParaRPr>
          </a:p>
        </p:txBody>
      </p:sp>
      <p:sp>
        <p:nvSpPr>
          <p:cNvPr id="239" name="テキスト ボックス 234"/>
          <p:cNvSpPr txBox="1">
            <a:spLocks noChangeArrowheads="1"/>
          </p:cNvSpPr>
          <p:nvPr/>
        </p:nvSpPr>
        <p:spPr bwMode="auto">
          <a:xfrm>
            <a:off x="3388385" y="2228800"/>
            <a:ext cx="1474763" cy="182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r"/>
            <a:r>
              <a:rPr lang="en-US" altLang="ja-JP" sz="1187" b="1" dirty="0">
                <a:solidFill>
                  <a:schemeClr val="accent1">
                    <a:alpha val="60000"/>
                  </a:schemeClr>
                </a:solidFill>
                <a:latin typeface="Arial Rounded MT Bold"/>
                <a:ea typeface="ヒラギノ丸ゴ Pro W4"/>
                <a:cs typeface="Arial" charset="0"/>
              </a:rPr>
              <a:t>Bunch compression</a:t>
            </a:r>
            <a:endParaRPr lang="ja-JP" altLang="en-US" sz="1187" b="1" dirty="0">
              <a:solidFill>
                <a:schemeClr val="accent1">
                  <a:alpha val="60000"/>
                </a:schemeClr>
              </a:solidFill>
              <a:latin typeface="Arial Rounded MT Bold"/>
              <a:ea typeface="ヒラギノ丸ゴ Pro W4"/>
              <a:cs typeface="Arial" charset="0"/>
            </a:endParaRPr>
          </a:p>
        </p:txBody>
      </p:sp>
      <p:cxnSp>
        <p:nvCxnSpPr>
          <p:cNvPr id="240" name="直線コネクタ 239"/>
          <p:cNvCxnSpPr/>
          <p:nvPr/>
        </p:nvCxnSpPr>
        <p:spPr>
          <a:xfrm rot="5400000" flipH="1" flipV="1">
            <a:off x="8010721" y="2158548"/>
            <a:ext cx="966140" cy="242888"/>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1" name="直線コネクタ 240"/>
          <p:cNvCxnSpPr/>
          <p:nvPr/>
        </p:nvCxnSpPr>
        <p:spPr>
          <a:xfrm>
            <a:off x="8607297" y="1804689"/>
            <a:ext cx="501650" cy="9319"/>
          </a:xfrm>
          <a:prstGeom prst="line">
            <a:avLst/>
          </a:prstGeom>
          <a:ln w="19050" cmpd="sng">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42" name="テキスト ボックス 243"/>
          <p:cNvSpPr txBox="1">
            <a:spLocks noChangeArrowheads="1"/>
          </p:cNvSpPr>
          <p:nvPr/>
        </p:nvSpPr>
        <p:spPr bwMode="auto">
          <a:xfrm>
            <a:off x="8718977" y="1171469"/>
            <a:ext cx="580287" cy="49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nSpc>
                <a:spcPct val="90000"/>
              </a:lnSpc>
            </a:pPr>
            <a:r>
              <a:rPr lang="en-US" altLang="ja-JP" sz="1187" b="1" dirty="0">
                <a:solidFill>
                  <a:schemeClr val="accent1">
                    <a:alpha val="60000"/>
                  </a:schemeClr>
                </a:solidFill>
                <a:latin typeface="Arial Rounded MT Bold"/>
                <a:ea typeface="ヒラギノ丸ゴ Pro W4"/>
                <a:cs typeface="Arial" charset="0"/>
              </a:rPr>
              <a:t>PF ring</a:t>
            </a:r>
          </a:p>
          <a:p>
            <a:pPr>
              <a:lnSpc>
                <a:spcPct val="90000"/>
              </a:lnSpc>
            </a:pPr>
            <a:r>
              <a:rPr lang="en-US" altLang="ja-JP" sz="1187" b="1" dirty="0">
                <a:solidFill>
                  <a:schemeClr val="accent1">
                    <a:alpha val="60000"/>
                  </a:schemeClr>
                </a:solidFill>
                <a:latin typeface="Arial Rounded MT Bold"/>
                <a:ea typeface="ヒラギノ丸ゴ Pro W4"/>
                <a:cs typeface="Arial" charset="0"/>
              </a:rPr>
              <a:t>2.5 GeV</a:t>
            </a:r>
          </a:p>
          <a:p>
            <a:pPr>
              <a:lnSpc>
                <a:spcPct val="90000"/>
              </a:lnSpc>
            </a:pPr>
            <a:r>
              <a:rPr lang="en-US" altLang="ja-JP" sz="1187" b="1" dirty="0">
                <a:solidFill>
                  <a:schemeClr val="accent1">
                    <a:alpha val="60000"/>
                  </a:schemeClr>
                </a:solidFill>
                <a:latin typeface="Arial Rounded MT Bold"/>
                <a:ea typeface="ヒラギノ丸ゴ Pro W4"/>
                <a:cs typeface="Arial" charset="0"/>
              </a:rPr>
              <a:t>0.2 nC</a:t>
            </a:r>
            <a:endParaRPr lang="ja-JP" altLang="en-US" sz="1187" b="1" dirty="0">
              <a:solidFill>
                <a:schemeClr val="accent1">
                  <a:alpha val="60000"/>
                </a:schemeClr>
              </a:solidFill>
              <a:latin typeface="Arial Rounded MT Bold"/>
              <a:ea typeface="ヒラギノ丸ゴ Pro W4"/>
              <a:cs typeface="Arial" charset="0"/>
            </a:endParaRPr>
          </a:p>
        </p:txBody>
      </p:sp>
      <p:sp>
        <p:nvSpPr>
          <p:cNvPr id="243" name="Line 178"/>
          <p:cNvSpPr>
            <a:spLocks noChangeShapeType="1"/>
          </p:cNvSpPr>
          <p:nvPr/>
        </p:nvSpPr>
        <p:spPr bwMode="auto">
          <a:xfrm>
            <a:off x="3257423" y="2750636"/>
            <a:ext cx="1755775" cy="3106"/>
          </a:xfrm>
          <a:prstGeom prst="line">
            <a:avLst/>
          </a:prstGeom>
          <a:noFill/>
          <a:ln w="19050">
            <a:solidFill>
              <a:srgbClr val="4597A0"/>
            </a:solidFill>
            <a:miter lim="800000"/>
            <a:headEnd/>
            <a:tailEnd type="triangle" w="med" len="med"/>
          </a:ln>
          <a:extLst>
            <a:ext uri="{909E8E84-426E-40dd-AFC4-6F175D3DCCD1}">
              <a14:hiddenFill xmlns="" xmlns:a14="http://schemas.microsoft.com/office/drawing/2010/main">
                <a:noFill/>
              </a14:hiddenFill>
            </a:ext>
          </a:extLst>
        </p:spPr>
        <p:txBody>
          <a:bodyPr lIns="90624" tIns="45312" rIns="90624" bIns="45312"/>
          <a:lstStyle/>
          <a:p>
            <a:endParaRPr lang="ja-JP" altLang="en-US" sz="2266">
              <a:latin typeface="Arial Rounded MT Bold"/>
              <a:ea typeface="ヒラギノ丸ゴ Pro W4"/>
            </a:endParaRPr>
          </a:p>
        </p:txBody>
      </p:sp>
      <p:sp>
        <p:nvSpPr>
          <p:cNvPr id="244" name="Line 178"/>
          <p:cNvSpPr>
            <a:spLocks noChangeShapeType="1"/>
          </p:cNvSpPr>
          <p:nvPr/>
        </p:nvSpPr>
        <p:spPr bwMode="auto">
          <a:xfrm>
            <a:off x="4983035" y="2755296"/>
            <a:ext cx="3706812" cy="1553"/>
          </a:xfrm>
          <a:prstGeom prst="line">
            <a:avLst/>
          </a:prstGeom>
          <a:noFill/>
          <a:ln w="19050">
            <a:solidFill>
              <a:srgbClr val="4597A0"/>
            </a:solidFill>
            <a:miter lim="800000"/>
            <a:headEnd/>
            <a:tailEnd type="triangle" w="med" len="med"/>
          </a:ln>
          <a:extLst>
            <a:ext uri="{909E8E84-426E-40dd-AFC4-6F175D3DCCD1}">
              <a14:hiddenFill xmlns="" xmlns:a14="http://schemas.microsoft.com/office/drawing/2010/main">
                <a:noFill/>
              </a14:hiddenFill>
            </a:ext>
          </a:extLst>
        </p:spPr>
        <p:txBody>
          <a:bodyPr lIns="90624" tIns="45312" rIns="90624" bIns="45312"/>
          <a:lstStyle/>
          <a:p>
            <a:endParaRPr lang="ja-JP" altLang="en-US" sz="2266">
              <a:latin typeface="Arial Rounded MT Bold"/>
              <a:ea typeface="ヒラギノ丸ゴ Pro W4"/>
            </a:endParaRPr>
          </a:p>
        </p:txBody>
      </p:sp>
      <p:sp>
        <p:nvSpPr>
          <p:cNvPr id="245" name="Line 178"/>
          <p:cNvSpPr>
            <a:spLocks noChangeShapeType="1"/>
          </p:cNvSpPr>
          <p:nvPr/>
        </p:nvSpPr>
        <p:spPr bwMode="auto">
          <a:xfrm>
            <a:off x="8661272" y="2761509"/>
            <a:ext cx="825500" cy="447344"/>
          </a:xfrm>
          <a:prstGeom prst="line">
            <a:avLst/>
          </a:prstGeom>
          <a:noFill/>
          <a:ln w="19050">
            <a:solidFill>
              <a:srgbClr val="4597A0"/>
            </a:solidFill>
            <a:miter lim="800000"/>
            <a:headEnd/>
            <a:tailEnd type="triangle" w="med" len="med"/>
          </a:ln>
          <a:extLst>
            <a:ext uri="{909E8E84-426E-40dd-AFC4-6F175D3DCCD1}">
              <a14:hiddenFill xmlns="" xmlns:a14="http://schemas.microsoft.com/office/drawing/2010/main">
                <a:noFill/>
              </a14:hiddenFill>
            </a:ext>
          </a:extLst>
        </p:spPr>
        <p:txBody>
          <a:bodyPr lIns="90624" tIns="45312" rIns="90624" bIns="45312"/>
          <a:lstStyle/>
          <a:p>
            <a:endParaRPr lang="ja-JP" altLang="en-US" sz="2266">
              <a:latin typeface="Arial Rounded MT Bold"/>
              <a:ea typeface="ヒラギノ丸ゴ Pro W4"/>
            </a:endParaRPr>
          </a:p>
        </p:txBody>
      </p:sp>
      <p:sp>
        <p:nvSpPr>
          <p:cNvPr id="246" name="Line 178"/>
          <p:cNvSpPr>
            <a:spLocks noChangeShapeType="1"/>
          </p:cNvSpPr>
          <p:nvPr/>
        </p:nvSpPr>
        <p:spPr bwMode="auto">
          <a:xfrm>
            <a:off x="1328611" y="2752189"/>
            <a:ext cx="1728787" cy="1553"/>
          </a:xfrm>
          <a:prstGeom prst="line">
            <a:avLst/>
          </a:prstGeom>
          <a:noFill/>
          <a:ln w="19050">
            <a:solidFill>
              <a:srgbClr val="4597A0"/>
            </a:solidFill>
            <a:miter lim="800000"/>
            <a:headEnd/>
            <a:tailEnd type="triangle" w="med" len="med"/>
          </a:ln>
          <a:extLst>
            <a:ext uri="{909E8E84-426E-40dd-AFC4-6F175D3DCCD1}">
              <a14:hiddenFill xmlns="" xmlns:a14="http://schemas.microsoft.com/office/drawing/2010/main">
                <a:noFill/>
              </a14:hiddenFill>
            </a:ext>
          </a:extLst>
        </p:spPr>
        <p:txBody>
          <a:bodyPr lIns="90624" tIns="45312" rIns="90624" bIns="45312"/>
          <a:lstStyle/>
          <a:p>
            <a:endParaRPr lang="ja-JP" altLang="en-US" sz="2266">
              <a:latin typeface="Arial Rounded MT Bold"/>
              <a:ea typeface="ヒラギノ丸ゴ Pro W4"/>
            </a:endParaRPr>
          </a:p>
        </p:txBody>
      </p:sp>
      <p:sp>
        <p:nvSpPr>
          <p:cNvPr id="247" name="フリーフォーム 246"/>
          <p:cNvSpPr/>
          <p:nvPr/>
        </p:nvSpPr>
        <p:spPr>
          <a:xfrm>
            <a:off x="3036761" y="2741316"/>
            <a:ext cx="230187" cy="91644"/>
          </a:xfrm>
          <a:custGeom>
            <a:avLst/>
            <a:gdLst>
              <a:gd name="connsiteX0" fmla="*/ 0 w 352073"/>
              <a:gd name="connsiteY0" fmla="*/ 0 h 227894"/>
              <a:gd name="connsiteX1" fmla="*/ 25400 w 352073"/>
              <a:gd name="connsiteY1" fmla="*/ 101600 h 227894"/>
              <a:gd name="connsiteX2" fmla="*/ 25400 w 352073"/>
              <a:gd name="connsiteY2" fmla="*/ 97367 h 227894"/>
              <a:gd name="connsiteX3" fmla="*/ 71967 w 352073"/>
              <a:gd name="connsiteY3" fmla="*/ 177800 h 227894"/>
              <a:gd name="connsiteX4" fmla="*/ 190500 w 352073"/>
              <a:gd name="connsiteY4" fmla="*/ 215900 h 227894"/>
              <a:gd name="connsiteX5" fmla="*/ 325967 w 352073"/>
              <a:gd name="connsiteY5" fmla="*/ 105833 h 227894"/>
              <a:gd name="connsiteX6" fmla="*/ 347134 w 352073"/>
              <a:gd name="connsiteY6" fmla="*/ 0 h 227894"/>
              <a:gd name="connsiteX7" fmla="*/ 347134 w 352073"/>
              <a:gd name="connsiteY7" fmla="*/ 0 h 22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073" h="227894">
                <a:moveTo>
                  <a:pt x="0" y="0"/>
                </a:moveTo>
                <a:cubicBezTo>
                  <a:pt x="8467" y="33867"/>
                  <a:pt x="21167" y="85372"/>
                  <a:pt x="25400" y="101600"/>
                </a:cubicBezTo>
                <a:cubicBezTo>
                  <a:pt x="29633" y="117828"/>
                  <a:pt x="17639" y="84667"/>
                  <a:pt x="25400" y="97367"/>
                </a:cubicBezTo>
                <a:cubicBezTo>
                  <a:pt x="33161" y="110067"/>
                  <a:pt x="44450" y="158045"/>
                  <a:pt x="71967" y="177800"/>
                </a:cubicBezTo>
                <a:cubicBezTo>
                  <a:pt x="99484" y="197555"/>
                  <a:pt x="148167" y="227894"/>
                  <a:pt x="190500" y="215900"/>
                </a:cubicBezTo>
                <a:cubicBezTo>
                  <a:pt x="232833" y="203906"/>
                  <a:pt x="299861" y="141816"/>
                  <a:pt x="325967" y="105833"/>
                </a:cubicBezTo>
                <a:cubicBezTo>
                  <a:pt x="352073" y="69850"/>
                  <a:pt x="347134" y="0"/>
                  <a:pt x="347134" y="0"/>
                </a:cubicBezTo>
                <a:lnTo>
                  <a:pt x="347134" y="0"/>
                </a:lnTo>
              </a:path>
            </a:pathLst>
          </a:custGeom>
          <a:ln w="1905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txBody>
          <a:bodyPr lIns="90624" tIns="45312" rIns="90624" bIns="45312" anchor="ctr"/>
          <a:lstStyle/>
          <a:p>
            <a:pPr algn="ctr">
              <a:defRPr/>
            </a:pPr>
            <a:endParaRPr lang="ja-JP" altLang="en-US" sz="2266">
              <a:latin typeface="Arial Rounded MT Bold"/>
              <a:ea typeface="ヒラギノ丸ゴ Pro W4"/>
            </a:endParaRPr>
          </a:p>
        </p:txBody>
      </p:sp>
      <p:sp>
        <p:nvSpPr>
          <p:cNvPr id="248" name="Line 176"/>
          <p:cNvSpPr>
            <a:spLocks noChangeShapeType="1"/>
          </p:cNvSpPr>
          <p:nvPr/>
        </p:nvSpPr>
        <p:spPr bwMode="auto">
          <a:xfrm>
            <a:off x="1134936" y="1340256"/>
            <a:ext cx="1790700" cy="0"/>
          </a:xfrm>
          <a:prstGeom prst="line">
            <a:avLst/>
          </a:prstGeom>
          <a:noFill/>
          <a:ln w="19050">
            <a:solidFill>
              <a:srgbClr val="4597A0"/>
            </a:solidFill>
            <a:miter lim="800000"/>
            <a:headEnd type="triangle" w="med" len="med"/>
            <a:tailEnd/>
          </a:ln>
          <a:extLst>
            <a:ext uri="{909E8E84-426E-40dd-AFC4-6F175D3DCCD1}">
              <a14:hiddenFill xmlns="" xmlns:a14="http://schemas.microsoft.com/office/drawing/2010/main">
                <a:noFill/>
              </a14:hiddenFill>
            </a:ext>
          </a:extLst>
        </p:spPr>
        <p:txBody>
          <a:bodyPr lIns="90624" tIns="45312" rIns="90624" bIns="45312"/>
          <a:lstStyle/>
          <a:p>
            <a:endParaRPr lang="ja-JP" altLang="en-US" sz="2266">
              <a:latin typeface="Arial Rounded MT Bold"/>
              <a:ea typeface="ヒラギノ丸ゴ Pro W4"/>
            </a:endParaRPr>
          </a:p>
        </p:txBody>
      </p:sp>
      <p:sp>
        <p:nvSpPr>
          <p:cNvPr id="249" name="円/楕円 248"/>
          <p:cNvSpPr/>
          <p:nvPr/>
        </p:nvSpPr>
        <p:spPr>
          <a:xfrm>
            <a:off x="549148" y="2081171"/>
            <a:ext cx="125413" cy="122709"/>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90624" tIns="45312" rIns="90624" bIns="45312" anchor="ctr"/>
          <a:lstStyle/>
          <a:p>
            <a:pPr algn="ctr"/>
            <a:endParaRPr lang="ja-JP" altLang="en-US" sz="2266">
              <a:solidFill>
                <a:srgbClr val="FFFFFF"/>
              </a:solidFill>
              <a:latin typeface="Arial Rounded MT Bold"/>
              <a:ea typeface="ヒラギノ丸ゴ Pro W4"/>
              <a:cs typeface="Arial" charset="0"/>
            </a:endParaRPr>
          </a:p>
        </p:txBody>
      </p:sp>
      <p:sp>
        <p:nvSpPr>
          <p:cNvPr id="250" name="テキスト ボックス 215"/>
          <p:cNvSpPr txBox="1">
            <a:spLocks noChangeArrowheads="1"/>
          </p:cNvSpPr>
          <p:nvPr/>
        </p:nvSpPr>
        <p:spPr bwMode="auto">
          <a:xfrm>
            <a:off x="2768529" y="1483720"/>
            <a:ext cx="1971618" cy="1826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187" dirty="0">
                <a:solidFill>
                  <a:schemeClr val="accent1">
                    <a:alpha val="60000"/>
                  </a:schemeClr>
                </a:solidFill>
                <a:latin typeface="Arial Rounded MT Bold"/>
                <a:ea typeface="ヒラギノ丸ゴ Pro W4"/>
                <a:cs typeface="Arial" charset="0"/>
              </a:rPr>
              <a:t>RF gun with 4 nC</a:t>
            </a:r>
            <a:endParaRPr lang="ja-JP" altLang="en-US" sz="1187" dirty="0">
              <a:solidFill>
                <a:schemeClr val="accent1">
                  <a:alpha val="60000"/>
                </a:schemeClr>
              </a:solidFill>
              <a:latin typeface="Arial Rounded MT Bold"/>
              <a:ea typeface="ヒラギノ丸ゴ Pro W4"/>
              <a:cs typeface="Arial" charset="0"/>
            </a:endParaRPr>
          </a:p>
        </p:txBody>
      </p:sp>
      <p:sp>
        <p:nvSpPr>
          <p:cNvPr id="251" name="円/楕円 250"/>
          <p:cNvSpPr/>
          <p:nvPr/>
        </p:nvSpPr>
        <p:spPr>
          <a:xfrm>
            <a:off x="9008935" y="2918389"/>
            <a:ext cx="127000" cy="124263"/>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90624" tIns="45312" rIns="90624" bIns="45312" anchor="ctr"/>
          <a:lstStyle/>
          <a:p>
            <a:pPr algn="ctr"/>
            <a:endParaRPr lang="ja-JP" altLang="en-US" sz="2266">
              <a:solidFill>
                <a:srgbClr val="FFFFFF"/>
              </a:solidFill>
              <a:latin typeface="Arial Rounded MT Bold"/>
              <a:ea typeface="ヒラギノ丸ゴ Pro W4"/>
              <a:cs typeface="Arial" charset="0"/>
            </a:endParaRPr>
          </a:p>
        </p:txBody>
      </p:sp>
      <p:sp>
        <p:nvSpPr>
          <p:cNvPr id="252" name="円/楕円 251"/>
          <p:cNvSpPr/>
          <p:nvPr/>
        </p:nvSpPr>
        <p:spPr>
          <a:xfrm>
            <a:off x="9196260" y="3014692"/>
            <a:ext cx="127000" cy="124263"/>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90624" tIns="45312" rIns="90624" bIns="45312" anchor="ctr"/>
          <a:lstStyle/>
          <a:p>
            <a:pPr algn="ctr"/>
            <a:endParaRPr lang="ja-JP" altLang="en-US" sz="2266">
              <a:solidFill>
                <a:srgbClr val="FFFFFF"/>
              </a:solidFill>
              <a:latin typeface="Arial Rounded MT Bold"/>
              <a:ea typeface="ヒラギノ丸ゴ Pro W4"/>
              <a:cs typeface="Arial" charset="0"/>
            </a:endParaRPr>
          </a:p>
        </p:txBody>
      </p:sp>
      <p:sp>
        <p:nvSpPr>
          <p:cNvPr id="253" name="円/楕円 252"/>
          <p:cNvSpPr/>
          <p:nvPr/>
        </p:nvSpPr>
        <p:spPr>
          <a:xfrm>
            <a:off x="8759698" y="1737896"/>
            <a:ext cx="127000" cy="124263"/>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90624" tIns="45312" rIns="90624" bIns="45312" anchor="ctr"/>
          <a:lstStyle/>
          <a:p>
            <a:pPr algn="ctr"/>
            <a:endParaRPr lang="ja-JP" altLang="en-US" sz="2266">
              <a:solidFill>
                <a:srgbClr val="FFFFFF"/>
              </a:solidFill>
              <a:latin typeface="Arial Rounded MT Bold"/>
              <a:ea typeface="ヒラギノ丸ゴ Pro W4"/>
              <a:cs typeface="Arial" charset="0"/>
            </a:endParaRPr>
          </a:p>
        </p:txBody>
      </p:sp>
      <p:sp>
        <p:nvSpPr>
          <p:cNvPr id="254" name="テキスト ボックス 249"/>
          <p:cNvSpPr txBox="1">
            <a:spLocks noChangeArrowheads="1"/>
          </p:cNvSpPr>
          <p:nvPr/>
        </p:nvSpPr>
        <p:spPr bwMode="auto">
          <a:xfrm>
            <a:off x="2943771" y="2916256"/>
            <a:ext cx="795089" cy="365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187" dirty="0">
                <a:solidFill>
                  <a:schemeClr val="accent1">
                    <a:alpha val="60000"/>
                  </a:schemeClr>
                </a:solidFill>
                <a:latin typeface="Arial Rounded MT Bold"/>
                <a:ea typeface="ヒラギノ丸ゴ Pro W4"/>
                <a:cs typeface="Arial" charset="0"/>
              </a:rPr>
              <a:t>Positron</a:t>
            </a:r>
            <a:br>
              <a:rPr lang="en-US" altLang="ja-JP" sz="1187" dirty="0">
                <a:solidFill>
                  <a:schemeClr val="accent1">
                    <a:alpha val="60000"/>
                  </a:schemeClr>
                </a:solidFill>
                <a:latin typeface="Arial Rounded MT Bold"/>
                <a:ea typeface="ヒラギノ丸ゴ Pro W4"/>
                <a:cs typeface="Arial" charset="0"/>
              </a:rPr>
            </a:br>
            <a:r>
              <a:rPr lang="en-US" altLang="ja-JP" sz="1187" dirty="0">
                <a:solidFill>
                  <a:schemeClr val="accent1">
                    <a:alpha val="60000"/>
                  </a:schemeClr>
                </a:solidFill>
                <a:latin typeface="Arial Rounded MT Bold"/>
                <a:ea typeface="ヒラギノ丸ゴ Pro W4"/>
                <a:cs typeface="Arial" charset="0"/>
              </a:rPr>
              <a:t>generation</a:t>
            </a:r>
            <a:endParaRPr lang="ja-JP" altLang="en-US" sz="1187" dirty="0">
              <a:solidFill>
                <a:schemeClr val="accent1">
                  <a:alpha val="60000"/>
                </a:schemeClr>
              </a:solidFill>
              <a:latin typeface="Arial Rounded MT Bold"/>
              <a:ea typeface="ヒラギノ丸ゴ Pro W4"/>
              <a:cs typeface="Arial" charset="0"/>
            </a:endParaRPr>
          </a:p>
        </p:txBody>
      </p:sp>
      <p:sp>
        <p:nvSpPr>
          <p:cNvPr id="255" name="テキスト ボックス 199"/>
          <p:cNvSpPr txBox="1">
            <a:spLocks noChangeArrowheads="1"/>
          </p:cNvSpPr>
          <p:nvPr/>
        </p:nvSpPr>
        <p:spPr bwMode="auto">
          <a:xfrm>
            <a:off x="8381010" y="2918390"/>
            <a:ext cx="580287" cy="49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nSpc>
                <a:spcPct val="90000"/>
              </a:lnSpc>
            </a:pPr>
            <a:r>
              <a:rPr lang="en-US" altLang="ja-JP" sz="1187" b="1" dirty="0">
                <a:solidFill>
                  <a:schemeClr val="accent1">
                    <a:alpha val="60000"/>
                  </a:schemeClr>
                </a:solidFill>
                <a:latin typeface="Arial Rounded MT Bold"/>
                <a:ea typeface="ヒラギノ丸ゴ Pro W4"/>
                <a:cs typeface="Arial" charset="0"/>
              </a:rPr>
              <a:t>PF-AR</a:t>
            </a:r>
          </a:p>
          <a:p>
            <a:pPr>
              <a:lnSpc>
                <a:spcPct val="90000"/>
              </a:lnSpc>
            </a:pPr>
            <a:r>
              <a:rPr lang="en-US" altLang="ja-JP" sz="1187" b="1" dirty="0">
                <a:solidFill>
                  <a:schemeClr val="accent1">
                    <a:alpha val="60000"/>
                  </a:schemeClr>
                </a:solidFill>
                <a:latin typeface="Arial Rounded MT Bold"/>
                <a:ea typeface="ヒラギノ丸ゴ Pro W4"/>
                <a:cs typeface="Arial" charset="0"/>
              </a:rPr>
              <a:t>6.5 GeV</a:t>
            </a:r>
          </a:p>
          <a:p>
            <a:pPr>
              <a:lnSpc>
                <a:spcPct val="90000"/>
              </a:lnSpc>
            </a:pPr>
            <a:r>
              <a:rPr lang="en-US" altLang="ja-JP" sz="1187" b="1" dirty="0">
                <a:solidFill>
                  <a:schemeClr val="accent1">
                    <a:alpha val="60000"/>
                  </a:schemeClr>
                </a:solidFill>
                <a:latin typeface="Arial Rounded MT Bold"/>
                <a:ea typeface="ヒラギノ丸ゴ Pro W4"/>
                <a:cs typeface="Arial" charset="0"/>
              </a:rPr>
              <a:t>0.2 nC</a:t>
            </a:r>
            <a:endParaRPr lang="ja-JP" altLang="en-US" sz="1187" b="1" dirty="0">
              <a:solidFill>
                <a:schemeClr val="accent1">
                  <a:alpha val="60000"/>
                </a:schemeClr>
              </a:solidFill>
              <a:latin typeface="Arial Rounded MT Bold"/>
              <a:ea typeface="ヒラギノ丸ゴ Pro W4"/>
              <a:cs typeface="Arial" charset="0"/>
            </a:endParaRPr>
          </a:p>
        </p:txBody>
      </p:sp>
      <p:sp>
        <p:nvSpPr>
          <p:cNvPr id="256" name="テキスト ボックス 215"/>
          <p:cNvSpPr txBox="1">
            <a:spLocks noChangeArrowheads="1"/>
          </p:cNvSpPr>
          <p:nvPr/>
        </p:nvSpPr>
        <p:spPr bwMode="auto">
          <a:xfrm>
            <a:off x="740535" y="1722566"/>
            <a:ext cx="580287" cy="3653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187" b="1" dirty="0">
                <a:solidFill>
                  <a:schemeClr val="accent1">
                    <a:alpha val="60000"/>
                  </a:schemeClr>
                </a:solidFill>
                <a:latin typeface="Arial Rounded MT Bold"/>
                <a:ea typeface="ヒラギノ丸ゴ Pro W4"/>
                <a:cs typeface="Arial" charset="0"/>
              </a:rPr>
              <a:t>J-arc</a:t>
            </a:r>
          </a:p>
          <a:p>
            <a:r>
              <a:rPr lang="en-US" altLang="ja-JP" sz="1187" b="1" dirty="0">
                <a:solidFill>
                  <a:schemeClr val="accent1">
                    <a:alpha val="60000"/>
                  </a:schemeClr>
                </a:solidFill>
                <a:latin typeface="Arial Rounded MT Bold"/>
                <a:ea typeface="ヒラギノ丸ゴ Pro W4"/>
                <a:cs typeface="Arial" charset="0"/>
              </a:rPr>
              <a:t>1.5 GeV</a:t>
            </a:r>
          </a:p>
        </p:txBody>
      </p:sp>
      <p:sp>
        <p:nvSpPr>
          <p:cNvPr id="257" name="テキスト ボックス 233"/>
          <p:cNvSpPr txBox="1">
            <a:spLocks noChangeArrowheads="1"/>
          </p:cNvSpPr>
          <p:nvPr/>
        </p:nvSpPr>
        <p:spPr bwMode="auto">
          <a:xfrm>
            <a:off x="7976191" y="2312569"/>
            <a:ext cx="1526059" cy="182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187" b="1" dirty="0">
                <a:solidFill>
                  <a:schemeClr val="accent1">
                    <a:alpha val="60000"/>
                  </a:schemeClr>
                </a:solidFill>
                <a:latin typeface="Arial Rounded MT Bold"/>
                <a:ea typeface="ヒラギノ丸ゴ Pro W4"/>
                <a:cs typeface="Arial" charset="0"/>
              </a:rPr>
              <a:t>Energy compression</a:t>
            </a:r>
            <a:endParaRPr lang="ja-JP" altLang="en-US" sz="1187" b="1" dirty="0">
              <a:solidFill>
                <a:schemeClr val="accent1">
                  <a:alpha val="60000"/>
                </a:schemeClr>
              </a:solidFill>
              <a:latin typeface="Arial Rounded MT Bold"/>
              <a:ea typeface="ヒラギノ丸ゴ Pro W4"/>
              <a:cs typeface="Arial" charset="0"/>
            </a:endParaRPr>
          </a:p>
        </p:txBody>
      </p:sp>
      <p:sp>
        <p:nvSpPr>
          <p:cNvPr id="123" name="テキスト ボックス 215">
            <a:extLst>
              <a:ext uri="{FF2B5EF4-FFF2-40B4-BE49-F238E27FC236}">
                <a16:creationId xmlns:a16="http://schemas.microsoft.com/office/drawing/2014/main" id="{93D6BFF4-7880-804D-9001-28AC9F67EBD9}"/>
              </a:ext>
            </a:extLst>
          </p:cNvPr>
          <p:cNvSpPr txBox="1">
            <a:spLocks noChangeArrowheads="1"/>
          </p:cNvSpPr>
          <p:nvPr/>
        </p:nvSpPr>
        <p:spPr bwMode="auto">
          <a:xfrm>
            <a:off x="2765262" y="934596"/>
            <a:ext cx="2364953" cy="1826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187" b="1" dirty="0">
                <a:solidFill>
                  <a:schemeClr val="accent1">
                    <a:alpha val="60000"/>
                  </a:schemeClr>
                </a:solidFill>
                <a:latin typeface="+mn-ea"/>
                <a:ea typeface="+mn-ea"/>
                <a:cs typeface="Arial" charset="0"/>
              </a:rPr>
              <a:t>Thermionic gun with</a:t>
            </a:r>
            <a:r>
              <a:rPr lang="en-US" altLang="ja-JP" sz="1187" dirty="0">
                <a:solidFill>
                  <a:schemeClr val="accent1">
                    <a:alpha val="60000"/>
                  </a:schemeClr>
                </a:solidFill>
                <a:latin typeface="Arial Rounded MT Bold"/>
                <a:ea typeface="+mn-ea"/>
                <a:cs typeface="Arial Rounded MT Bold"/>
              </a:rPr>
              <a:t> 10 nC</a:t>
            </a:r>
            <a:endParaRPr lang="ja-JP" altLang="en-US" sz="1187" dirty="0">
              <a:solidFill>
                <a:schemeClr val="accent1">
                  <a:alpha val="60000"/>
                </a:schemeClr>
              </a:solidFill>
              <a:latin typeface="Arial Rounded MT Bold"/>
              <a:ea typeface="+mn-ea"/>
              <a:cs typeface="Arial Rounded MT Bold"/>
            </a:endParaRPr>
          </a:p>
        </p:txBody>
      </p:sp>
      <p:sp>
        <p:nvSpPr>
          <p:cNvPr id="124" name="テキスト ボックス 233"/>
          <p:cNvSpPr txBox="1">
            <a:spLocks noChangeArrowheads="1"/>
          </p:cNvSpPr>
          <p:nvPr/>
        </p:nvSpPr>
        <p:spPr bwMode="auto">
          <a:xfrm>
            <a:off x="8079279" y="4817900"/>
            <a:ext cx="2628925" cy="2656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726" b="1" dirty="0">
                <a:solidFill>
                  <a:srgbClr val="FF6600"/>
                </a:solidFill>
                <a:latin typeface="Arial Rounded MT Bold"/>
                <a:ea typeface="ヒラギノ丸ゴ Pro W4"/>
                <a:cs typeface="Arial" charset="0"/>
              </a:rPr>
              <a:t>New energy compressor</a:t>
            </a:r>
            <a:endParaRPr lang="ja-JP" altLang="en-US" sz="1726" b="1" dirty="0">
              <a:solidFill>
                <a:srgbClr val="FF6600"/>
              </a:solidFill>
              <a:latin typeface="Arial Rounded MT Bold"/>
              <a:ea typeface="ヒラギノ丸ゴ Pro W4"/>
              <a:cs typeface="Arial" charset="0"/>
            </a:endParaRPr>
          </a:p>
        </p:txBody>
      </p:sp>
      <p:pic>
        <p:nvPicPr>
          <p:cNvPr id="125" name="コンテンツ プレースホルダー 3" descr="DSC00470.jpe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rcRect l="1" t="33674" r="18639" b="11275"/>
          <a:stretch/>
        </p:blipFill>
        <p:spPr>
          <a:xfrm>
            <a:off x="8207247" y="3540705"/>
            <a:ext cx="2342697" cy="1188862"/>
          </a:xfrm>
          <a:prstGeom prst="rect">
            <a:avLst/>
          </a:prstGeom>
        </p:spPr>
      </p:pic>
      <p:grpSp>
        <p:nvGrpSpPr>
          <p:cNvPr id="2" name="図形グループ 1"/>
          <p:cNvGrpSpPr>
            <a:grpSpLocks noChangeAspect="1"/>
          </p:cNvGrpSpPr>
          <p:nvPr/>
        </p:nvGrpSpPr>
        <p:grpSpPr>
          <a:xfrm>
            <a:off x="319010" y="3548703"/>
            <a:ext cx="2470493" cy="1228161"/>
            <a:chOff x="136525" y="1489869"/>
            <a:chExt cx="9548019" cy="4746625"/>
          </a:xfrm>
        </p:grpSpPr>
        <p:pic>
          <p:nvPicPr>
            <p:cNvPr id="127" name="コンテンツ プレースホルダー 4" descr="DSC04927.jpeg"/>
            <p:cNvPicPr>
              <a:picLocks noChangeAspect="1"/>
            </p:cNvPicPr>
            <p:nvPr/>
          </p:nvPicPr>
          <p:blipFill>
            <a:blip r:embed="rId4">
              <a:extLst>
                <a:ext uri="{28A0092B-C50C-407E-A947-70E740481C1C}">
                  <a14:useLocalDpi xmlns:a14="http://schemas.microsoft.com/office/drawing/2010/main" val="0"/>
                </a:ext>
              </a:extLst>
            </a:blip>
            <a:srcRect l="10672" r="10672"/>
            <a:stretch>
              <a:fillRect/>
            </a:stretch>
          </p:blipFill>
          <p:spPr>
            <a:xfrm>
              <a:off x="136525" y="1600200"/>
              <a:ext cx="4746625" cy="4525963"/>
            </a:xfrm>
            <a:prstGeom prst="rect">
              <a:avLst/>
            </a:prstGeom>
          </p:spPr>
        </p:pic>
        <p:pic>
          <p:nvPicPr>
            <p:cNvPr id="128" name="コンテンツ プレースホルダー 5" descr="IMG_9588.jpeg"/>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0672" r="10672"/>
            <a:stretch>
              <a:fillRect/>
            </a:stretch>
          </p:blipFill>
          <p:spPr>
            <a:xfrm rot="5400000">
              <a:off x="5048250" y="1600200"/>
              <a:ext cx="4746625" cy="4525963"/>
            </a:xfrm>
            <a:prstGeom prst="rect">
              <a:avLst/>
            </a:prstGeom>
          </p:spPr>
        </p:pic>
      </p:grpSp>
      <p:pic>
        <p:nvPicPr>
          <p:cNvPr id="131" name="コンテンツ プレースホルダー 3" descr="IMG_8351.jpeg"/>
          <p:cNvPicPr>
            <a:picLocks noChangeAspect="1"/>
          </p:cNvPicPr>
          <p:nvPr/>
        </p:nvPicPr>
        <p:blipFill>
          <a:blip r:embed="rId7">
            <a:extLst>
              <a:ext uri="{28A0092B-C50C-407E-A947-70E740481C1C}">
                <a14:useLocalDpi xmlns:a14="http://schemas.microsoft.com/office/drawing/2010/main" val="0"/>
              </a:ext>
            </a:extLst>
          </a:blip>
          <a:srcRect t="16156" b="16156"/>
          <a:stretch>
            <a:fillRect/>
          </a:stretch>
        </p:blipFill>
        <p:spPr>
          <a:xfrm>
            <a:off x="3000489" y="3548702"/>
            <a:ext cx="2326094" cy="1180865"/>
          </a:xfrm>
          <a:prstGeom prst="rect">
            <a:avLst/>
          </a:prstGeom>
        </p:spPr>
      </p:pic>
      <p:grpSp>
        <p:nvGrpSpPr>
          <p:cNvPr id="3" name="図形グループ 2"/>
          <p:cNvGrpSpPr>
            <a:grpSpLocks noChangeAspect="1"/>
          </p:cNvGrpSpPr>
          <p:nvPr/>
        </p:nvGrpSpPr>
        <p:grpSpPr>
          <a:xfrm>
            <a:off x="5468943" y="3548703"/>
            <a:ext cx="2501150" cy="1172051"/>
            <a:chOff x="136525" y="1600200"/>
            <a:chExt cx="9658350" cy="4525963"/>
          </a:xfrm>
        </p:grpSpPr>
        <p:pic>
          <p:nvPicPr>
            <p:cNvPr id="133" name="コンテンツ プレースホルダー 4" descr="IMG_7275.jpeg"/>
            <p:cNvPicPr>
              <a:picLocks noChangeAspect="1"/>
            </p:cNvPicPr>
            <p:nvPr/>
          </p:nvPicPr>
          <p:blipFill rotWithShape="1">
            <a:blip r:embed="rId8">
              <a:extLst>
                <a:ext uri="{28A0092B-C50C-407E-A947-70E740481C1C}">
                  <a14:useLocalDpi xmlns:a14="http://schemas.microsoft.com/office/drawing/2010/main" val="0"/>
                </a:ext>
              </a:extLst>
            </a:blip>
            <a:srcRect t="7417" b="21069"/>
            <a:stretch/>
          </p:blipFill>
          <p:spPr>
            <a:xfrm>
              <a:off x="136525" y="1600200"/>
              <a:ext cx="4746625" cy="4525963"/>
            </a:xfrm>
            <a:prstGeom prst="rect">
              <a:avLst/>
            </a:prstGeom>
          </p:spPr>
        </p:pic>
        <p:pic>
          <p:nvPicPr>
            <p:cNvPr id="134" name="コンテンツ プレースホルダー 5" descr="IMG_7497.jpeg"/>
            <p:cNvPicPr>
              <a:picLocks noChangeAspect="1"/>
            </p:cNvPicPr>
            <p:nvPr/>
          </p:nvPicPr>
          <p:blipFill>
            <a:blip r:embed="rId9">
              <a:extLst>
                <a:ext uri="{BEBA8EAE-BF5A-486C-A8C5-ECC9F3942E4B}">
                  <a14:imgProps xmlns:a14="http://schemas.microsoft.com/office/drawing/2010/main">
                    <a14:imgLayer r:embed="rId10">
                      <a14:imgEffect>
                        <a14:brightnessContrast bright="25000"/>
                      </a14:imgEffect>
                    </a14:imgLayer>
                  </a14:imgProps>
                </a:ext>
                <a:ext uri="{28A0092B-C50C-407E-A947-70E740481C1C}">
                  <a14:useLocalDpi xmlns:a14="http://schemas.microsoft.com/office/drawing/2010/main" val="0"/>
                </a:ext>
              </a:extLst>
            </a:blip>
            <a:srcRect l="10672" r="10672"/>
            <a:stretch>
              <a:fillRect/>
            </a:stretch>
          </p:blipFill>
          <p:spPr>
            <a:xfrm>
              <a:off x="5048250" y="1600200"/>
              <a:ext cx="4746625" cy="4525963"/>
            </a:xfrm>
            <a:prstGeom prst="rect">
              <a:avLst/>
            </a:prstGeom>
          </p:spPr>
        </p:pic>
      </p:grpSp>
      <p:sp>
        <p:nvSpPr>
          <p:cNvPr id="223" name="テキスト ボックス 233"/>
          <p:cNvSpPr txBox="1">
            <a:spLocks noChangeArrowheads="1"/>
          </p:cNvSpPr>
          <p:nvPr/>
        </p:nvSpPr>
        <p:spPr bwMode="auto">
          <a:xfrm>
            <a:off x="5513154" y="4817900"/>
            <a:ext cx="2465677" cy="2656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726" b="1" dirty="0">
                <a:solidFill>
                  <a:srgbClr val="FF6600"/>
                </a:solidFill>
                <a:latin typeface="Arial Rounded MT Bold"/>
                <a:ea typeface="ヒラギノ丸ゴ Pro W4"/>
                <a:cs typeface="Arial" charset="0"/>
              </a:rPr>
              <a:t>PCB capacitor renewal</a:t>
            </a:r>
            <a:endParaRPr lang="ja-JP" altLang="en-US" sz="1726" b="1" dirty="0">
              <a:solidFill>
                <a:srgbClr val="FF6600"/>
              </a:solidFill>
              <a:latin typeface="Arial Rounded MT Bold"/>
              <a:ea typeface="ヒラギノ丸ゴ Pro W4"/>
              <a:cs typeface="Arial" charset="0"/>
            </a:endParaRPr>
          </a:p>
        </p:txBody>
      </p:sp>
      <p:sp>
        <p:nvSpPr>
          <p:cNvPr id="258" name="テキスト ボックス 233"/>
          <p:cNvSpPr txBox="1">
            <a:spLocks noChangeArrowheads="1"/>
          </p:cNvSpPr>
          <p:nvPr/>
        </p:nvSpPr>
        <p:spPr bwMode="auto">
          <a:xfrm>
            <a:off x="2959044" y="4816552"/>
            <a:ext cx="2398092" cy="2656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726" b="1" dirty="0">
                <a:solidFill>
                  <a:srgbClr val="FF6600"/>
                </a:solidFill>
                <a:latin typeface="Arial Rounded MT Bold"/>
                <a:ea typeface="ヒラギノ丸ゴ Pro W4"/>
                <a:cs typeface="Arial" charset="0"/>
              </a:rPr>
              <a:t>High precision movers</a:t>
            </a:r>
            <a:endParaRPr lang="ja-JP" altLang="en-US" sz="1726" b="1" dirty="0">
              <a:solidFill>
                <a:srgbClr val="FF6600"/>
              </a:solidFill>
              <a:latin typeface="Arial Rounded MT Bold"/>
              <a:ea typeface="ヒラギノ丸ゴ Pro W4"/>
              <a:cs typeface="Arial" charset="0"/>
            </a:endParaRPr>
          </a:p>
        </p:txBody>
      </p:sp>
      <p:sp>
        <p:nvSpPr>
          <p:cNvPr id="259" name="テキスト ボックス 233"/>
          <p:cNvSpPr txBox="1">
            <a:spLocks noChangeArrowheads="1"/>
          </p:cNvSpPr>
          <p:nvPr/>
        </p:nvSpPr>
        <p:spPr bwMode="auto">
          <a:xfrm>
            <a:off x="307455" y="4816552"/>
            <a:ext cx="2540791" cy="2656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726" b="1" dirty="0">
                <a:solidFill>
                  <a:srgbClr val="FF6600"/>
                </a:solidFill>
                <a:latin typeface="Arial Rounded MT Bold"/>
                <a:ea typeface="ヒラギノ丸ゴ Pro W4"/>
                <a:cs typeface="Arial" charset="0"/>
              </a:rPr>
              <a:t>Pulsed magnets/kickers</a:t>
            </a:r>
            <a:endParaRPr lang="ja-JP" altLang="en-US" sz="1726" b="1" dirty="0">
              <a:solidFill>
                <a:srgbClr val="FF6600"/>
              </a:solidFill>
              <a:latin typeface="Arial Rounded MT Bold"/>
              <a:ea typeface="ヒラギノ丸ゴ Pro W4"/>
              <a:cs typeface="Arial" charset="0"/>
            </a:endParaRPr>
          </a:p>
        </p:txBody>
      </p:sp>
      <p:sp>
        <p:nvSpPr>
          <p:cNvPr id="260" name="テキスト ボックス 233"/>
          <p:cNvSpPr txBox="1">
            <a:spLocks noChangeArrowheads="1"/>
          </p:cNvSpPr>
          <p:nvPr/>
        </p:nvSpPr>
        <p:spPr bwMode="auto">
          <a:xfrm>
            <a:off x="1688282" y="396524"/>
            <a:ext cx="7153369"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2800" b="1" dirty="0">
                <a:solidFill>
                  <a:srgbClr val="0000FF"/>
                </a:solidFill>
                <a:latin typeface="Arial Rounded MT Bold"/>
                <a:ea typeface="ヒラギノ丸ゴ Pro W4"/>
                <a:cs typeface="Arial" charset="0"/>
              </a:rPr>
              <a:t>Injector Linac Upgrade Items 2022 - 2026</a:t>
            </a:r>
            <a:endParaRPr lang="ja-JP" altLang="en-US" sz="2800" b="1" dirty="0">
              <a:solidFill>
                <a:srgbClr val="0000FF"/>
              </a:solidFill>
              <a:latin typeface="Arial Rounded MT Bold"/>
              <a:ea typeface="ヒラギノ丸ゴ Pro W4"/>
              <a:cs typeface="Arial" charset="0"/>
            </a:endParaRPr>
          </a:p>
        </p:txBody>
      </p:sp>
      <p:pic>
        <p:nvPicPr>
          <p:cNvPr id="261" name="コンテンツ プレースホルダー 10">
            <a:extLst>
              <a:ext uri="{FF2B5EF4-FFF2-40B4-BE49-F238E27FC236}">
                <a16:creationId xmlns:a16="http://schemas.microsoft.com/office/drawing/2014/main" id="{34C8F51A-F165-F045-9544-0E233330B4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auto">
          <a:xfrm>
            <a:off x="4216136" y="5286867"/>
            <a:ext cx="2328713" cy="1247673"/>
          </a:xfrm>
          <a:prstGeom prst="rect">
            <a:avLst/>
          </a:prstGeom>
          <a:noFill/>
          <a:ln w="9525">
            <a:noFill/>
            <a:miter lim="800000"/>
            <a:headEnd/>
            <a:tailEnd/>
          </a:ln>
        </p:spPr>
      </p:pic>
      <p:sp>
        <p:nvSpPr>
          <p:cNvPr id="262" name="テキスト ボックス 233">
            <a:extLst>
              <a:ext uri="{FF2B5EF4-FFF2-40B4-BE49-F238E27FC236}">
                <a16:creationId xmlns:a16="http://schemas.microsoft.com/office/drawing/2014/main" id="{20EBEF49-5DEC-D346-BDB0-9C7CB6F2F2A9}"/>
              </a:ext>
            </a:extLst>
          </p:cNvPr>
          <p:cNvSpPr txBox="1">
            <a:spLocks noChangeArrowheads="1"/>
          </p:cNvSpPr>
          <p:nvPr/>
        </p:nvSpPr>
        <p:spPr bwMode="auto">
          <a:xfrm>
            <a:off x="4026760" y="6652896"/>
            <a:ext cx="2620011" cy="2656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726" b="1" dirty="0">
                <a:solidFill>
                  <a:srgbClr val="FF6600"/>
                </a:solidFill>
                <a:latin typeface="Arial Rounded MT Bold"/>
                <a:ea typeface="ヒラギノ丸ゴ Pro W4"/>
                <a:cs typeface="Arial" charset="0"/>
              </a:rPr>
              <a:t>Positron capture section</a:t>
            </a:r>
            <a:endParaRPr lang="ja-JP" altLang="en-US" sz="1726" b="1" dirty="0">
              <a:solidFill>
                <a:srgbClr val="FF6600"/>
              </a:solidFill>
              <a:latin typeface="Arial Rounded MT Bold"/>
              <a:ea typeface="ヒラギノ丸ゴ Pro W4"/>
              <a:cs typeface="Arial" charset="0"/>
            </a:endParaRPr>
          </a:p>
        </p:txBody>
      </p:sp>
      <p:pic>
        <p:nvPicPr>
          <p:cNvPr id="263" name="図 4">
            <a:extLst>
              <a:ext uri="{FF2B5EF4-FFF2-40B4-BE49-F238E27FC236}">
                <a16:creationId xmlns:a16="http://schemas.microsoft.com/office/drawing/2014/main" id="{255A9DEB-920F-B243-B3E7-061F7AD7A3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2552" t="13977" r="22129" b="27396"/>
          <a:stretch/>
        </p:blipFill>
        <p:spPr>
          <a:xfrm>
            <a:off x="2119351" y="5282467"/>
            <a:ext cx="1321845" cy="1282504"/>
          </a:xfrm>
          <a:prstGeom prst="rect">
            <a:avLst/>
          </a:prstGeom>
        </p:spPr>
      </p:pic>
      <p:sp>
        <p:nvSpPr>
          <p:cNvPr id="264" name="テキスト ボックス 233">
            <a:extLst>
              <a:ext uri="{FF2B5EF4-FFF2-40B4-BE49-F238E27FC236}">
                <a16:creationId xmlns:a16="http://schemas.microsoft.com/office/drawing/2014/main" id="{9526D120-29BF-4D4F-ADAD-54AF870439FF}"/>
              </a:ext>
            </a:extLst>
          </p:cNvPr>
          <p:cNvSpPr txBox="1">
            <a:spLocks noChangeArrowheads="1"/>
          </p:cNvSpPr>
          <p:nvPr/>
        </p:nvSpPr>
        <p:spPr bwMode="auto">
          <a:xfrm>
            <a:off x="2443509" y="6671004"/>
            <a:ext cx="753948" cy="2656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726" b="1" dirty="0">
                <a:solidFill>
                  <a:srgbClr val="FF6600"/>
                </a:solidFill>
                <a:latin typeface="Arial Rounded MT Bold"/>
                <a:ea typeface="ヒラギノ丸ゴ Pro W4"/>
                <a:cs typeface="Arial" charset="0"/>
              </a:rPr>
              <a:t>RF gun</a:t>
            </a:r>
            <a:endParaRPr lang="ja-JP" altLang="en-US" sz="1726" b="1" dirty="0">
              <a:solidFill>
                <a:srgbClr val="FF6600"/>
              </a:solidFill>
              <a:latin typeface="Arial Rounded MT Bold"/>
              <a:ea typeface="ヒラギノ丸ゴ Pro W4"/>
              <a:cs typeface="Arial" charset="0"/>
            </a:endParaRPr>
          </a:p>
        </p:txBody>
      </p:sp>
      <p:pic>
        <p:nvPicPr>
          <p:cNvPr id="265" name="図 5" descr="ego-new-acc.jpg">
            <a:extLst>
              <a:ext uri="{FF2B5EF4-FFF2-40B4-BE49-F238E27FC236}">
                <a16:creationId xmlns:a16="http://schemas.microsoft.com/office/drawing/2014/main" id="{DC1307BD-3C36-AD4E-945E-E4A645FE2BA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00282" y="5262068"/>
            <a:ext cx="1852747" cy="1321806"/>
          </a:xfrm>
          <a:prstGeom prst="rect">
            <a:avLst/>
          </a:prstGeom>
        </p:spPr>
      </p:pic>
      <p:sp>
        <p:nvSpPr>
          <p:cNvPr id="266" name="テキスト ボックス 233">
            <a:extLst>
              <a:ext uri="{FF2B5EF4-FFF2-40B4-BE49-F238E27FC236}">
                <a16:creationId xmlns:a16="http://schemas.microsoft.com/office/drawing/2014/main" id="{AD369FCE-675D-494B-8EAB-9131E435E5D5}"/>
              </a:ext>
            </a:extLst>
          </p:cNvPr>
          <p:cNvSpPr txBox="1">
            <a:spLocks noChangeArrowheads="1"/>
          </p:cNvSpPr>
          <p:nvPr/>
        </p:nvSpPr>
        <p:spPr bwMode="auto">
          <a:xfrm>
            <a:off x="6881028" y="6651387"/>
            <a:ext cx="2423740" cy="2656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726" b="1" dirty="0">
                <a:solidFill>
                  <a:srgbClr val="FF6600"/>
                </a:solidFill>
                <a:latin typeface="Arial Rounded MT Bold"/>
                <a:ea typeface="ヒラギノ丸ゴ Pro W4"/>
                <a:cs typeface="Arial" charset="0"/>
              </a:rPr>
              <a:t>Accelerating structure</a:t>
            </a:r>
            <a:endParaRPr lang="ja-JP" altLang="en-US" sz="1726" b="1" dirty="0">
              <a:solidFill>
                <a:srgbClr val="FF6600"/>
              </a:solidFill>
              <a:latin typeface="Arial Rounded MT Bold"/>
              <a:ea typeface="ヒラギノ丸ゴ Pro W4"/>
              <a:cs typeface="Arial" charset="0"/>
            </a:endParaRPr>
          </a:p>
        </p:txBody>
      </p:sp>
      <p:sp>
        <p:nvSpPr>
          <p:cNvPr id="222" name="Slide Number Placeholder 3">
            <a:extLst>
              <a:ext uri="{FF2B5EF4-FFF2-40B4-BE49-F238E27FC236}">
                <a16:creationId xmlns:a16="http://schemas.microsoft.com/office/drawing/2014/main" id="{0FD35B67-1620-9D4C-93CD-755A6A909507}"/>
              </a:ext>
            </a:extLst>
          </p:cNvPr>
          <p:cNvSpPr>
            <a:spLocks noGrp="1"/>
          </p:cNvSpPr>
          <p:nvPr>
            <p:ph type="sldNum" sz="quarter" idx="10"/>
          </p:nvPr>
        </p:nvSpPr>
        <p:spPr>
          <a:xfrm>
            <a:off x="9886950" y="7254878"/>
            <a:ext cx="623888" cy="252413"/>
          </a:xfrm>
        </p:spPr>
        <p:txBody>
          <a:bodyPr/>
          <a:lstStyle/>
          <a:p>
            <a:pPr>
              <a:defRPr/>
            </a:pPr>
            <a:fld id="{4D221721-5FDC-D445-9F85-7F3CCA7B1AE5}" type="slidenum">
              <a:rPr lang="en-US" altLang="ja-JP" smtClean="0"/>
              <a:pPr>
                <a:defRPr/>
              </a:pPr>
              <a:t>10</a:t>
            </a:fld>
            <a:endParaRPr lang="en-US" altLang="ja-JP" dirty="0"/>
          </a:p>
        </p:txBody>
      </p:sp>
    </p:spTree>
    <p:extLst>
      <p:ext uri="{BB962C8B-B14F-4D97-AF65-F5344CB8AC3E}">
        <p14:creationId xmlns:p14="http://schemas.microsoft.com/office/powerpoint/2010/main" val="4270071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662B6-0EB0-914A-BBFD-1683DF1E708D}"/>
              </a:ext>
            </a:extLst>
          </p:cNvPr>
          <p:cNvSpPr>
            <a:spLocks noGrp="1"/>
          </p:cNvSpPr>
          <p:nvPr>
            <p:ph type="title"/>
          </p:nvPr>
        </p:nvSpPr>
        <p:spPr>
          <a:xfrm>
            <a:off x="734844" y="260701"/>
            <a:ext cx="9218951" cy="777156"/>
          </a:xfrm>
        </p:spPr>
        <p:txBody>
          <a:bodyPr>
            <a:normAutofit/>
          </a:bodyPr>
          <a:lstStyle/>
          <a:p>
            <a:pPr algn="ctr"/>
            <a:r>
              <a:rPr lang="en-US" altLang="ja-JP" sz="3600" dirty="0">
                <a:solidFill>
                  <a:srgbClr val="2F5597"/>
                </a:solidFill>
                <a:latin typeface="+mn-lt"/>
                <a:ea typeface="Hiragino Kaku Gothic Pro W6" panose="020B0300000000000000" pitchFamily="34" charset="-128"/>
              </a:rPr>
              <a:t>Pulsed Magnet, Kicker and Mover</a:t>
            </a:r>
            <a:endParaRPr lang="en-US" sz="3600" dirty="0">
              <a:solidFill>
                <a:srgbClr val="2F5597"/>
              </a:solidFill>
              <a:latin typeface="+mn-lt"/>
              <a:ea typeface="Hiragino Kaku Gothic Pro W6" panose="020B0300000000000000" pitchFamily="34" charset="-128"/>
            </a:endParaRPr>
          </a:p>
        </p:txBody>
      </p:sp>
      <p:sp>
        <p:nvSpPr>
          <p:cNvPr id="144" name="TextBox 143">
            <a:extLst>
              <a:ext uri="{FF2B5EF4-FFF2-40B4-BE49-F238E27FC236}">
                <a16:creationId xmlns:a16="http://schemas.microsoft.com/office/drawing/2014/main" id="{43BD5FBA-A141-F44D-89A9-BEF4E9254E3E}"/>
              </a:ext>
            </a:extLst>
          </p:cNvPr>
          <p:cNvSpPr txBox="1"/>
          <p:nvPr/>
        </p:nvSpPr>
        <p:spPr>
          <a:xfrm>
            <a:off x="271748" y="2918421"/>
            <a:ext cx="2807466" cy="521938"/>
          </a:xfrm>
          <a:prstGeom prst="rect">
            <a:avLst/>
          </a:prstGeom>
          <a:noFill/>
        </p:spPr>
        <p:txBody>
          <a:bodyPr wrap="square" rtlCol="0">
            <a:spAutoFit/>
          </a:bodyPr>
          <a:lstStyle/>
          <a:p>
            <a:r>
              <a:rPr lang="en-US" altLang="ja-JP" sz="1396" dirty="0">
                <a:solidFill>
                  <a:srgbClr val="00B050"/>
                </a:solidFill>
                <a:ea typeface="Hiragino Maru Gothic ProN W4" panose="020F0400000000000000" pitchFamily="34" charset="-128"/>
              </a:rPr>
              <a:t>Ceramics chamber integrated kicker development</a:t>
            </a:r>
            <a:endParaRPr lang="ja-JP" altLang="en-US" sz="1396">
              <a:solidFill>
                <a:srgbClr val="00B050"/>
              </a:solidFill>
              <a:ea typeface="Hiragino Maru Gothic ProN W4" panose="020F0400000000000000" pitchFamily="34" charset="-128"/>
            </a:endParaRPr>
          </a:p>
        </p:txBody>
      </p:sp>
      <p:pic>
        <p:nvPicPr>
          <p:cNvPr id="145" name="コンテンツ プレースホルダー 4" descr="DSC04927.jpeg">
            <a:extLst>
              <a:ext uri="{FF2B5EF4-FFF2-40B4-BE49-F238E27FC236}">
                <a16:creationId xmlns:a16="http://schemas.microsoft.com/office/drawing/2014/main" id="{5D80E549-0442-EC49-BCF9-7BA84C8A7EA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162469" y="3501273"/>
            <a:ext cx="2524418" cy="1835128"/>
          </a:xfrm>
          <a:prstGeom prst="rect">
            <a:avLst/>
          </a:prstGeom>
        </p:spPr>
      </p:pic>
      <p:pic>
        <p:nvPicPr>
          <p:cNvPr id="146" name="Picture 145">
            <a:extLst>
              <a:ext uri="{FF2B5EF4-FFF2-40B4-BE49-F238E27FC236}">
                <a16:creationId xmlns:a16="http://schemas.microsoft.com/office/drawing/2014/main" id="{0231268D-28DE-1C4A-8275-3D961FCE937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1748" y="3501272"/>
            <a:ext cx="2807466" cy="3726547"/>
          </a:xfrm>
          <a:prstGeom prst="rect">
            <a:avLst/>
          </a:prstGeom>
        </p:spPr>
      </p:pic>
      <p:sp>
        <p:nvSpPr>
          <p:cNvPr id="147" name="TextBox 146">
            <a:extLst>
              <a:ext uri="{FF2B5EF4-FFF2-40B4-BE49-F238E27FC236}">
                <a16:creationId xmlns:a16="http://schemas.microsoft.com/office/drawing/2014/main" id="{AC7A932A-9585-004C-AE78-0FE970CEEA07}"/>
              </a:ext>
            </a:extLst>
          </p:cNvPr>
          <p:cNvSpPr txBox="1"/>
          <p:nvPr/>
        </p:nvSpPr>
        <p:spPr>
          <a:xfrm>
            <a:off x="3162467" y="2918421"/>
            <a:ext cx="2524419" cy="521938"/>
          </a:xfrm>
          <a:prstGeom prst="rect">
            <a:avLst/>
          </a:prstGeom>
          <a:noFill/>
        </p:spPr>
        <p:txBody>
          <a:bodyPr wrap="square" rtlCol="0">
            <a:spAutoFit/>
          </a:bodyPr>
          <a:lstStyle/>
          <a:p>
            <a:r>
              <a:rPr lang="en-US" altLang="ja-JP" sz="1396" dirty="0">
                <a:solidFill>
                  <a:srgbClr val="00B050"/>
                </a:solidFill>
                <a:ea typeface="Hiragino Maru Gothic ProN W4" panose="020F0400000000000000" pitchFamily="34" charset="-128"/>
              </a:rPr>
              <a:t>Pulsed magnets and power supplies</a:t>
            </a:r>
            <a:endParaRPr lang="ja-JP" altLang="en-US" sz="1396">
              <a:solidFill>
                <a:srgbClr val="00B050"/>
              </a:solidFill>
              <a:ea typeface="Hiragino Maru Gothic ProN W4" panose="020F0400000000000000" pitchFamily="34" charset="-128"/>
            </a:endParaRPr>
          </a:p>
        </p:txBody>
      </p:sp>
      <p:pic>
        <p:nvPicPr>
          <p:cNvPr id="148" name="コンテンツ プレースホルダー 5" descr="IMG_9588.jpeg">
            <a:extLst>
              <a:ext uri="{FF2B5EF4-FFF2-40B4-BE49-F238E27FC236}">
                <a16:creationId xmlns:a16="http://schemas.microsoft.com/office/drawing/2014/main" id="{9FE29A0D-DBEE-C04F-BDE3-5B3AD5EB0AC7}"/>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rot="5400000">
            <a:off x="3507113" y="5048047"/>
            <a:ext cx="1835127" cy="2524419"/>
          </a:xfrm>
          <a:prstGeom prst="rect">
            <a:avLst/>
          </a:prstGeom>
        </p:spPr>
      </p:pic>
      <p:pic>
        <p:nvPicPr>
          <p:cNvPr id="287" name="コンテンツ プレースホルダー 3" descr="IMG_8351.jpeg">
            <a:extLst>
              <a:ext uri="{FF2B5EF4-FFF2-40B4-BE49-F238E27FC236}">
                <a16:creationId xmlns:a16="http://schemas.microsoft.com/office/drawing/2014/main" id="{9C0E40EF-059C-5141-8C10-5146EEEEE8F5}"/>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908222" y="4214272"/>
            <a:ext cx="4491706" cy="2280259"/>
          </a:xfrm>
          <a:prstGeom prst="rect">
            <a:avLst/>
          </a:prstGeom>
        </p:spPr>
      </p:pic>
      <p:sp>
        <p:nvSpPr>
          <p:cNvPr id="288" name="TextBox 287">
            <a:extLst>
              <a:ext uri="{FF2B5EF4-FFF2-40B4-BE49-F238E27FC236}">
                <a16:creationId xmlns:a16="http://schemas.microsoft.com/office/drawing/2014/main" id="{6E0B0D37-99EA-7A45-8162-1B8F12FCAB4D}"/>
              </a:ext>
            </a:extLst>
          </p:cNvPr>
          <p:cNvSpPr txBox="1"/>
          <p:nvPr/>
        </p:nvSpPr>
        <p:spPr>
          <a:xfrm>
            <a:off x="5998509" y="3488308"/>
            <a:ext cx="4311131" cy="307135"/>
          </a:xfrm>
          <a:prstGeom prst="rect">
            <a:avLst/>
          </a:prstGeom>
          <a:noFill/>
        </p:spPr>
        <p:txBody>
          <a:bodyPr wrap="square" rtlCol="0">
            <a:spAutoFit/>
          </a:bodyPr>
          <a:lstStyle/>
          <a:p>
            <a:pPr algn="l"/>
            <a:r>
              <a:rPr lang="en-US" altLang="ja-JP" sz="1396" dirty="0">
                <a:solidFill>
                  <a:srgbClr val="0070C0"/>
                </a:solidFill>
                <a:ea typeface="Hiragino Maru Gothic ProN W4" panose="020F0400000000000000" pitchFamily="34" charset="-128"/>
              </a:rPr>
              <a:t>High-precision girder movers</a:t>
            </a:r>
          </a:p>
        </p:txBody>
      </p:sp>
      <p:sp>
        <p:nvSpPr>
          <p:cNvPr id="289" name="TextBox 3">
            <a:extLst>
              <a:ext uri="{FF2B5EF4-FFF2-40B4-BE49-F238E27FC236}">
                <a16:creationId xmlns:a16="http://schemas.microsoft.com/office/drawing/2014/main" id="{1FA8F9F4-6A6B-AF4B-8F32-B48FF3058FC6}"/>
              </a:ext>
            </a:extLst>
          </p:cNvPr>
          <p:cNvSpPr txBox="1"/>
          <p:nvPr/>
        </p:nvSpPr>
        <p:spPr>
          <a:xfrm>
            <a:off x="108124" y="964911"/>
            <a:ext cx="10428410" cy="2058779"/>
          </a:xfrm>
          <a:prstGeom prst="rect">
            <a:avLst/>
          </a:prstGeom>
          <a:noFill/>
        </p:spPr>
        <p:txBody>
          <a:bodyPr wrap="square" rtlCol="0">
            <a:noAutofit/>
          </a:bodyPr>
          <a:lstStyle/>
          <a:p>
            <a:pPr defTabSz="504037"/>
            <a:r>
              <a:rPr lang="ja-JP" altLang="en-US" sz="1860">
                <a:solidFill>
                  <a:prstClr val="black"/>
                </a:solidFill>
                <a:ea typeface="Hiragino Kaku Gothic Pro W3" panose="020B0300000000000000" pitchFamily="34" charset="-128"/>
                <a:sym typeface="Wingdings" pitchFamily="2" charset="2"/>
              </a:rPr>
              <a:t>　</a:t>
            </a:r>
            <a:r>
              <a:rPr lang="en-US" altLang="ja-JP" sz="1860" dirty="0">
                <a:solidFill>
                  <a:prstClr val="black"/>
                </a:solidFill>
                <a:ea typeface="Hiragino Kaku Gothic Pro W3" panose="020B0300000000000000" pitchFamily="34" charset="-128"/>
                <a:sym typeface="Wingdings" pitchFamily="2" charset="2"/>
              </a:rPr>
              <a:t>Injector linac injects beams into SuperKEKB HER, LER as well as light sources PF, PF-AR with adequate beam properties at 50 Hz maximum in simultaneous top-up injection scheme.  Pulsed magnets, kicker magnets and girder movers will be installed in order to suppress emittance blow-up caused by </a:t>
            </a:r>
            <a:r>
              <a:rPr lang="en-US" altLang="ja-JP" sz="1860" dirty="0" err="1">
                <a:solidFill>
                  <a:prstClr val="black"/>
                </a:solidFill>
                <a:ea typeface="Hiragino Kaku Gothic Pro W3" panose="020B0300000000000000" pitchFamily="34" charset="-128"/>
                <a:sym typeface="Wingdings" pitchFamily="2" charset="2"/>
              </a:rPr>
              <a:t>wakefield</a:t>
            </a:r>
            <a:r>
              <a:rPr lang="en-US" altLang="ja-JP" sz="1860" dirty="0">
                <a:solidFill>
                  <a:prstClr val="black"/>
                </a:solidFill>
                <a:ea typeface="Hiragino Kaku Gothic Pro W3" panose="020B0300000000000000" pitchFamily="34" charset="-128"/>
                <a:sym typeface="Wingdings" pitchFamily="2" charset="2"/>
              </a:rPr>
              <a:t> in accelerator structure with 4 nC per bunch.  Kicker magnets may correct beam orbits separated by only 96 ns.  Girder movers may compensate 2-mm annual floor drift at less than 10 microns. </a:t>
            </a:r>
          </a:p>
        </p:txBody>
      </p:sp>
      <p:sp>
        <p:nvSpPr>
          <p:cNvPr id="11" name="Slide Number Placeholder 3">
            <a:extLst>
              <a:ext uri="{FF2B5EF4-FFF2-40B4-BE49-F238E27FC236}">
                <a16:creationId xmlns:a16="http://schemas.microsoft.com/office/drawing/2014/main" id="{3A1211AD-ABBC-6848-B281-9CB13B3B5E14}"/>
              </a:ext>
            </a:extLst>
          </p:cNvPr>
          <p:cNvSpPr>
            <a:spLocks noGrp="1"/>
          </p:cNvSpPr>
          <p:nvPr>
            <p:ph type="sldNum" sz="quarter" idx="10"/>
          </p:nvPr>
        </p:nvSpPr>
        <p:spPr>
          <a:xfrm>
            <a:off x="9886950" y="7254878"/>
            <a:ext cx="623888" cy="252413"/>
          </a:xfrm>
        </p:spPr>
        <p:txBody>
          <a:bodyPr/>
          <a:lstStyle/>
          <a:p>
            <a:pPr>
              <a:defRPr/>
            </a:pPr>
            <a:fld id="{4D221721-5FDC-D445-9F85-7F3CCA7B1AE5}" type="slidenum">
              <a:rPr lang="en-US" altLang="ja-JP" smtClean="0"/>
              <a:pPr>
                <a:defRPr/>
              </a:pPr>
              <a:t>11</a:t>
            </a:fld>
            <a:endParaRPr lang="en-US" altLang="ja-JP" dirty="0"/>
          </a:p>
        </p:txBody>
      </p:sp>
      <p:sp>
        <p:nvSpPr>
          <p:cNvPr id="12" name="日付プレースホルダー 3">
            <a:extLst>
              <a:ext uri="{FF2B5EF4-FFF2-40B4-BE49-F238E27FC236}">
                <a16:creationId xmlns:a16="http://schemas.microsoft.com/office/drawing/2014/main" id="{B6711481-A226-3347-B5A5-D78581D2DE15}"/>
              </a:ext>
            </a:extLst>
          </p:cNvPr>
          <p:cNvSpPr txBox="1">
            <a:spLocks/>
          </p:cNvSpPr>
          <p:nvPr/>
        </p:nvSpPr>
        <p:spPr bwMode="auto">
          <a:xfrm>
            <a:off x="9257348" y="3861271"/>
            <a:ext cx="1052292" cy="295506"/>
          </a:xfrm>
          <a:prstGeom prst="rect">
            <a:avLst/>
          </a:prstGeom>
          <a:noFill/>
          <a:ln w="9525">
            <a:noFill/>
            <a:miter lim="800000"/>
            <a:headEnd/>
            <a:tailEnd/>
          </a:ln>
          <a:effectLst/>
        </p:spPr>
        <p:txBody>
          <a:bodyPr vert="horz" wrap="none" lIns="109768" tIns="54884" rIns="109768" bIns="54884" numCol="1" anchor="t" anchorCtr="0" compatLnSpc="1">
            <a:prstTxWarp prst="textNoShape">
              <a:avLst/>
            </a:prstTxWarp>
            <a:spAutoFit/>
          </a:bodyPr>
          <a:lstStyle>
            <a:defPPr>
              <a:defRPr lang="ja-JP"/>
            </a:defPPr>
            <a:lvl1pPr marL="0" algn="r" defTabSz="521437" rtl="0" eaLnBrk="1" latinLnBrk="0" hangingPunct="1">
              <a:defRPr kumimoji="1" sz="1100" kern="1200">
                <a:solidFill>
                  <a:schemeClr val="tx1"/>
                </a:solidFill>
                <a:latin typeface="Arial Rounded MT Bold"/>
                <a:ea typeface="ヒラギノ丸ゴ Pro W4"/>
                <a:cs typeface="ヒラギノ丸ゴ Pro W4"/>
              </a:defRPr>
            </a:lvl1pPr>
            <a:lvl2pPr marL="521437" algn="l" defTabSz="521437" rtl="0" eaLnBrk="1" latinLnBrk="0" hangingPunct="1">
              <a:defRPr kumimoji="1" sz="2100" kern="1200">
                <a:solidFill>
                  <a:schemeClr val="tx1"/>
                </a:solidFill>
                <a:latin typeface="+mn-lt"/>
                <a:ea typeface="+mn-ea"/>
                <a:cs typeface="+mn-cs"/>
              </a:defRPr>
            </a:lvl2pPr>
            <a:lvl3pPr marL="1042873" algn="l" defTabSz="521437" rtl="0" eaLnBrk="1" latinLnBrk="0" hangingPunct="1">
              <a:defRPr kumimoji="1" sz="2100" kern="1200">
                <a:solidFill>
                  <a:schemeClr val="tx1"/>
                </a:solidFill>
                <a:latin typeface="+mn-lt"/>
                <a:ea typeface="+mn-ea"/>
                <a:cs typeface="+mn-cs"/>
              </a:defRPr>
            </a:lvl3pPr>
            <a:lvl4pPr marL="1564310" algn="l" defTabSz="521437" rtl="0" eaLnBrk="1" latinLnBrk="0" hangingPunct="1">
              <a:defRPr kumimoji="1" sz="2100" kern="1200">
                <a:solidFill>
                  <a:schemeClr val="tx1"/>
                </a:solidFill>
                <a:latin typeface="+mn-lt"/>
                <a:ea typeface="+mn-ea"/>
                <a:cs typeface="+mn-cs"/>
              </a:defRPr>
            </a:lvl4pPr>
            <a:lvl5pPr marL="2085746" algn="l" defTabSz="521437" rtl="0" eaLnBrk="1" latinLnBrk="0" hangingPunct="1">
              <a:defRPr kumimoji="1" sz="2100" kern="1200">
                <a:solidFill>
                  <a:schemeClr val="tx1"/>
                </a:solidFill>
                <a:latin typeface="+mn-lt"/>
                <a:ea typeface="+mn-ea"/>
                <a:cs typeface="+mn-cs"/>
              </a:defRPr>
            </a:lvl5pPr>
            <a:lvl6pPr marL="2607183" algn="l" defTabSz="521437" rtl="0" eaLnBrk="1" latinLnBrk="0" hangingPunct="1">
              <a:defRPr kumimoji="1" sz="2100" kern="1200">
                <a:solidFill>
                  <a:schemeClr val="tx1"/>
                </a:solidFill>
                <a:latin typeface="+mn-lt"/>
                <a:ea typeface="+mn-ea"/>
                <a:cs typeface="+mn-cs"/>
              </a:defRPr>
            </a:lvl6pPr>
            <a:lvl7pPr marL="3128620" algn="l" defTabSz="521437" rtl="0" eaLnBrk="1" latinLnBrk="0" hangingPunct="1">
              <a:defRPr kumimoji="1" sz="2100" kern="1200">
                <a:solidFill>
                  <a:schemeClr val="tx1"/>
                </a:solidFill>
                <a:latin typeface="+mn-lt"/>
                <a:ea typeface="+mn-ea"/>
                <a:cs typeface="+mn-cs"/>
              </a:defRPr>
            </a:lvl7pPr>
            <a:lvl8pPr marL="3650056" algn="l" defTabSz="521437" rtl="0" eaLnBrk="1" latinLnBrk="0" hangingPunct="1">
              <a:defRPr kumimoji="1" sz="2100" kern="1200">
                <a:solidFill>
                  <a:schemeClr val="tx1"/>
                </a:solidFill>
                <a:latin typeface="+mn-lt"/>
                <a:ea typeface="+mn-ea"/>
                <a:cs typeface="+mn-cs"/>
              </a:defRPr>
            </a:lvl8pPr>
            <a:lvl9pPr marL="4171493" algn="l" defTabSz="521437" rtl="0" eaLnBrk="1" latinLnBrk="0" hangingPunct="1">
              <a:defRPr kumimoji="1" sz="2100" kern="1200">
                <a:solidFill>
                  <a:schemeClr val="tx1"/>
                </a:solidFill>
                <a:latin typeface="+mn-lt"/>
                <a:ea typeface="+mn-ea"/>
                <a:cs typeface="+mn-cs"/>
              </a:defRPr>
            </a:lvl9pPr>
          </a:lstStyle>
          <a:p>
            <a:r>
              <a:rPr lang="en-US" altLang="ja-JP" sz="1200" dirty="0"/>
              <a:t>Y. Enomoto</a:t>
            </a:r>
            <a:endParaRPr lang="ja-JP" altLang="en-US" sz="1200" dirty="0"/>
          </a:p>
        </p:txBody>
      </p:sp>
      <p:sp>
        <p:nvSpPr>
          <p:cNvPr id="13" name="日付プレースホルダー 3">
            <a:extLst>
              <a:ext uri="{FF2B5EF4-FFF2-40B4-BE49-F238E27FC236}">
                <a16:creationId xmlns:a16="http://schemas.microsoft.com/office/drawing/2014/main" id="{3A1BE559-7A1D-D34E-B46E-D5F22C5A1D26}"/>
              </a:ext>
            </a:extLst>
          </p:cNvPr>
          <p:cNvSpPr txBox="1">
            <a:spLocks/>
          </p:cNvSpPr>
          <p:nvPr/>
        </p:nvSpPr>
        <p:spPr bwMode="auto">
          <a:xfrm>
            <a:off x="4023974" y="3201145"/>
            <a:ext cx="1773580" cy="295506"/>
          </a:xfrm>
          <a:prstGeom prst="rect">
            <a:avLst/>
          </a:prstGeom>
          <a:noFill/>
          <a:ln w="9525">
            <a:noFill/>
            <a:miter lim="800000"/>
            <a:headEnd/>
            <a:tailEnd/>
          </a:ln>
          <a:effectLst/>
        </p:spPr>
        <p:txBody>
          <a:bodyPr vert="horz" wrap="none" lIns="109768" tIns="54884" rIns="109768" bIns="54884" numCol="1" anchor="t" anchorCtr="0" compatLnSpc="1">
            <a:prstTxWarp prst="textNoShape">
              <a:avLst/>
            </a:prstTxWarp>
            <a:spAutoFit/>
          </a:bodyPr>
          <a:lstStyle>
            <a:defPPr>
              <a:defRPr lang="ja-JP"/>
            </a:defPPr>
            <a:lvl1pPr marL="0" algn="r" defTabSz="521437" rtl="0" eaLnBrk="1" latinLnBrk="0" hangingPunct="1">
              <a:defRPr kumimoji="1" sz="1100" kern="1200">
                <a:solidFill>
                  <a:schemeClr val="tx1"/>
                </a:solidFill>
                <a:latin typeface="Arial Rounded MT Bold"/>
                <a:ea typeface="ヒラギノ丸ゴ Pro W4"/>
                <a:cs typeface="ヒラギノ丸ゴ Pro W4"/>
              </a:defRPr>
            </a:lvl1pPr>
            <a:lvl2pPr marL="521437" algn="l" defTabSz="521437" rtl="0" eaLnBrk="1" latinLnBrk="0" hangingPunct="1">
              <a:defRPr kumimoji="1" sz="2100" kern="1200">
                <a:solidFill>
                  <a:schemeClr val="tx1"/>
                </a:solidFill>
                <a:latin typeface="+mn-lt"/>
                <a:ea typeface="+mn-ea"/>
                <a:cs typeface="+mn-cs"/>
              </a:defRPr>
            </a:lvl2pPr>
            <a:lvl3pPr marL="1042873" algn="l" defTabSz="521437" rtl="0" eaLnBrk="1" latinLnBrk="0" hangingPunct="1">
              <a:defRPr kumimoji="1" sz="2100" kern="1200">
                <a:solidFill>
                  <a:schemeClr val="tx1"/>
                </a:solidFill>
                <a:latin typeface="+mn-lt"/>
                <a:ea typeface="+mn-ea"/>
                <a:cs typeface="+mn-cs"/>
              </a:defRPr>
            </a:lvl3pPr>
            <a:lvl4pPr marL="1564310" algn="l" defTabSz="521437" rtl="0" eaLnBrk="1" latinLnBrk="0" hangingPunct="1">
              <a:defRPr kumimoji="1" sz="2100" kern="1200">
                <a:solidFill>
                  <a:schemeClr val="tx1"/>
                </a:solidFill>
                <a:latin typeface="+mn-lt"/>
                <a:ea typeface="+mn-ea"/>
                <a:cs typeface="+mn-cs"/>
              </a:defRPr>
            </a:lvl4pPr>
            <a:lvl5pPr marL="2085746" algn="l" defTabSz="521437" rtl="0" eaLnBrk="1" latinLnBrk="0" hangingPunct="1">
              <a:defRPr kumimoji="1" sz="2100" kern="1200">
                <a:solidFill>
                  <a:schemeClr val="tx1"/>
                </a:solidFill>
                <a:latin typeface="+mn-lt"/>
                <a:ea typeface="+mn-ea"/>
                <a:cs typeface="+mn-cs"/>
              </a:defRPr>
            </a:lvl5pPr>
            <a:lvl6pPr marL="2607183" algn="l" defTabSz="521437" rtl="0" eaLnBrk="1" latinLnBrk="0" hangingPunct="1">
              <a:defRPr kumimoji="1" sz="2100" kern="1200">
                <a:solidFill>
                  <a:schemeClr val="tx1"/>
                </a:solidFill>
                <a:latin typeface="+mn-lt"/>
                <a:ea typeface="+mn-ea"/>
                <a:cs typeface="+mn-cs"/>
              </a:defRPr>
            </a:lvl6pPr>
            <a:lvl7pPr marL="3128620" algn="l" defTabSz="521437" rtl="0" eaLnBrk="1" latinLnBrk="0" hangingPunct="1">
              <a:defRPr kumimoji="1" sz="2100" kern="1200">
                <a:solidFill>
                  <a:schemeClr val="tx1"/>
                </a:solidFill>
                <a:latin typeface="+mn-lt"/>
                <a:ea typeface="+mn-ea"/>
                <a:cs typeface="+mn-cs"/>
              </a:defRPr>
            </a:lvl7pPr>
            <a:lvl8pPr marL="3650056" algn="l" defTabSz="521437" rtl="0" eaLnBrk="1" latinLnBrk="0" hangingPunct="1">
              <a:defRPr kumimoji="1" sz="2100" kern="1200">
                <a:solidFill>
                  <a:schemeClr val="tx1"/>
                </a:solidFill>
                <a:latin typeface="+mn-lt"/>
                <a:ea typeface="+mn-ea"/>
                <a:cs typeface="+mn-cs"/>
              </a:defRPr>
            </a:lvl8pPr>
            <a:lvl9pPr marL="4171493" algn="l" defTabSz="521437" rtl="0" eaLnBrk="1" latinLnBrk="0" hangingPunct="1">
              <a:defRPr kumimoji="1" sz="2100" kern="1200">
                <a:solidFill>
                  <a:schemeClr val="tx1"/>
                </a:solidFill>
                <a:latin typeface="+mn-lt"/>
                <a:ea typeface="+mn-ea"/>
                <a:cs typeface="+mn-cs"/>
              </a:defRPr>
            </a:lvl9pPr>
          </a:lstStyle>
          <a:p>
            <a:r>
              <a:rPr lang="en-US" altLang="ja-JP" sz="1200" dirty="0"/>
              <a:t>Y. Enomoto, T. Natsui</a:t>
            </a:r>
            <a:endParaRPr lang="ja-JP" altLang="en-US" sz="1200" dirty="0"/>
          </a:p>
        </p:txBody>
      </p:sp>
      <p:sp>
        <p:nvSpPr>
          <p:cNvPr id="14" name="日付プレースホルダー 3">
            <a:extLst>
              <a:ext uri="{FF2B5EF4-FFF2-40B4-BE49-F238E27FC236}">
                <a16:creationId xmlns:a16="http://schemas.microsoft.com/office/drawing/2014/main" id="{50517D84-9661-514A-BB9B-3EA3ACBC4502}"/>
              </a:ext>
            </a:extLst>
          </p:cNvPr>
          <p:cNvSpPr txBox="1">
            <a:spLocks/>
          </p:cNvSpPr>
          <p:nvPr/>
        </p:nvSpPr>
        <p:spPr bwMode="auto">
          <a:xfrm>
            <a:off x="2177028" y="3201145"/>
            <a:ext cx="1002664" cy="295506"/>
          </a:xfrm>
          <a:prstGeom prst="rect">
            <a:avLst/>
          </a:prstGeom>
          <a:noFill/>
          <a:ln w="9525">
            <a:noFill/>
            <a:miter lim="800000"/>
            <a:headEnd/>
            <a:tailEnd/>
          </a:ln>
          <a:effectLst/>
        </p:spPr>
        <p:txBody>
          <a:bodyPr vert="horz" wrap="none" lIns="109768" tIns="54884" rIns="109768" bIns="54884" numCol="1" anchor="t" anchorCtr="0" compatLnSpc="1">
            <a:prstTxWarp prst="textNoShape">
              <a:avLst/>
            </a:prstTxWarp>
            <a:spAutoFit/>
          </a:bodyPr>
          <a:lstStyle>
            <a:defPPr>
              <a:defRPr lang="ja-JP"/>
            </a:defPPr>
            <a:lvl1pPr marL="0" algn="r" defTabSz="521437" rtl="0" eaLnBrk="1" latinLnBrk="0" hangingPunct="1">
              <a:defRPr kumimoji="1" sz="1100" kern="1200">
                <a:solidFill>
                  <a:schemeClr val="tx1"/>
                </a:solidFill>
                <a:latin typeface="Arial Rounded MT Bold"/>
                <a:ea typeface="ヒラギノ丸ゴ Pro W4"/>
                <a:cs typeface="ヒラギノ丸ゴ Pro W4"/>
              </a:defRPr>
            </a:lvl1pPr>
            <a:lvl2pPr marL="521437" algn="l" defTabSz="521437" rtl="0" eaLnBrk="1" latinLnBrk="0" hangingPunct="1">
              <a:defRPr kumimoji="1" sz="2100" kern="1200">
                <a:solidFill>
                  <a:schemeClr val="tx1"/>
                </a:solidFill>
                <a:latin typeface="+mn-lt"/>
                <a:ea typeface="+mn-ea"/>
                <a:cs typeface="+mn-cs"/>
              </a:defRPr>
            </a:lvl2pPr>
            <a:lvl3pPr marL="1042873" algn="l" defTabSz="521437" rtl="0" eaLnBrk="1" latinLnBrk="0" hangingPunct="1">
              <a:defRPr kumimoji="1" sz="2100" kern="1200">
                <a:solidFill>
                  <a:schemeClr val="tx1"/>
                </a:solidFill>
                <a:latin typeface="+mn-lt"/>
                <a:ea typeface="+mn-ea"/>
                <a:cs typeface="+mn-cs"/>
              </a:defRPr>
            </a:lvl3pPr>
            <a:lvl4pPr marL="1564310" algn="l" defTabSz="521437" rtl="0" eaLnBrk="1" latinLnBrk="0" hangingPunct="1">
              <a:defRPr kumimoji="1" sz="2100" kern="1200">
                <a:solidFill>
                  <a:schemeClr val="tx1"/>
                </a:solidFill>
                <a:latin typeface="+mn-lt"/>
                <a:ea typeface="+mn-ea"/>
                <a:cs typeface="+mn-cs"/>
              </a:defRPr>
            </a:lvl4pPr>
            <a:lvl5pPr marL="2085746" algn="l" defTabSz="521437" rtl="0" eaLnBrk="1" latinLnBrk="0" hangingPunct="1">
              <a:defRPr kumimoji="1" sz="2100" kern="1200">
                <a:solidFill>
                  <a:schemeClr val="tx1"/>
                </a:solidFill>
                <a:latin typeface="+mn-lt"/>
                <a:ea typeface="+mn-ea"/>
                <a:cs typeface="+mn-cs"/>
              </a:defRPr>
            </a:lvl5pPr>
            <a:lvl6pPr marL="2607183" algn="l" defTabSz="521437" rtl="0" eaLnBrk="1" latinLnBrk="0" hangingPunct="1">
              <a:defRPr kumimoji="1" sz="2100" kern="1200">
                <a:solidFill>
                  <a:schemeClr val="tx1"/>
                </a:solidFill>
                <a:latin typeface="+mn-lt"/>
                <a:ea typeface="+mn-ea"/>
                <a:cs typeface="+mn-cs"/>
              </a:defRPr>
            </a:lvl6pPr>
            <a:lvl7pPr marL="3128620" algn="l" defTabSz="521437" rtl="0" eaLnBrk="1" latinLnBrk="0" hangingPunct="1">
              <a:defRPr kumimoji="1" sz="2100" kern="1200">
                <a:solidFill>
                  <a:schemeClr val="tx1"/>
                </a:solidFill>
                <a:latin typeface="+mn-lt"/>
                <a:ea typeface="+mn-ea"/>
                <a:cs typeface="+mn-cs"/>
              </a:defRPr>
            </a:lvl7pPr>
            <a:lvl8pPr marL="3650056" algn="l" defTabSz="521437" rtl="0" eaLnBrk="1" latinLnBrk="0" hangingPunct="1">
              <a:defRPr kumimoji="1" sz="2100" kern="1200">
                <a:solidFill>
                  <a:schemeClr val="tx1"/>
                </a:solidFill>
                <a:latin typeface="+mn-lt"/>
                <a:ea typeface="+mn-ea"/>
                <a:cs typeface="+mn-cs"/>
              </a:defRPr>
            </a:lvl8pPr>
            <a:lvl9pPr marL="4171493" algn="l" defTabSz="521437" rtl="0" eaLnBrk="1" latinLnBrk="0" hangingPunct="1">
              <a:defRPr kumimoji="1" sz="2100" kern="1200">
                <a:solidFill>
                  <a:schemeClr val="tx1"/>
                </a:solidFill>
                <a:latin typeface="+mn-lt"/>
                <a:ea typeface="+mn-ea"/>
                <a:cs typeface="+mn-cs"/>
              </a:defRPr>
            </a:lvl9pPr>
          </a:lstStyle>
          <a:p>
            <a:r>
              <a:rPr lang="en-US" altLang="ja-JP" sz="1200" dirty="0"/>
              <a:t>C. </a:t>
            </a:r>
            <a:r>
              <a:rPr lang="en-US" altLang="ja-JP" sz="1200" dirty="0" err="1"/>
              <a:t>Mitsuda</a:t>
            </a:r>
            <a:endParaRPr lang="ja-JP" altLang="en-US" sz="1200" dirty="0"/>
          </a:p>
        </p:txBody>
      </p:sp>
    </p:spTree>
    <p:extLst>
      <p:ext uri="{BB962C8B-B14F-4D97-AF65-F5344CB8AC3E}">
        <p14:creationId xmlns:p14="http://schemas.microsoft.com/office/powerpoint/2010/main" val="254847881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7DEAB-9BE2-4641-B353-40553B90B0C1}"/>
              </a:ext>
            </a:extLst>
          </p:cNvPr>
          <p:cNvSpPr>
            <a:spLocks noGrp="1"/>
          </p:cNvSpPr>
          <p:nvPr>
            <p:ph type="title"/>
          </p:nvPr>
        </p:nvSpPr>
        <p:spPr>
          <a:xfrm>
            <a:off x="165100" y="333512"/>
            <a:ext cx="10358438" cy="714375"/>
          </a:xfrm>
        </p:spPr>
        <p:txBody>
          <a:bodyPr/>
          <a:lstStyle/>
          <a:p>
            <a:r>
              <a:rPr lang="en-US" sz="3600" dirty="0"/>
              <a:t>Higher Energy Injection and Collision</a:t>
            </a:r>
          </a:p>
        </p:txBody>
      </p:sp>
      <p:sp>
        <p:nvSpPr>
          <p:cNvPr id="3" name="Content Placeholder 2">
            <a:extLst>
              <a:ext uri="{FF2B5EF4-FFF2-40B4-BE49-F238E27FC236}">
                <a16:creationId xmlns:a16="http://schemas.microsoft.com/office/drawing/2014/main" id="{6D942B32-2312-714E-9753-E14231ACD761}"/>
              </a:ext>
            </a:extLst>
          </p:cNvPr>
          <p:cNvSpPr>
            <a:spLocks noGrp="1"/>
          </p:cNvSpPr>
          <p:nvPr>
            <p:ph idx="1"/>
          </p:nvPr>
        </p:nvSpPr>
        <p:spPr>
          <a:xfrm>
            <a:off x="163513" y="961262"/>
            <a:ext cx="10622675" cy="6211751"/>
          </a:xfrm>
        </p:spPr>
        <p:txBody>
          <a:bodyPr/>
          <a:lstStyle/>
          <a:p>
            <a:r>
              <a:rPr lang="en-US" sz="2400" dirty="0"/>
              <a:t>Mitigation of accelerator structure issues</a:t>
            </a:r>
          </a:p>
          <a:p>
            <a:pPr lvl="1"/>
            <a:r>
              <a:rPr lang="en-US" sz="2000" dirty="0"/>
              <a:t>Originally designed for 8 MeV/m, but has been used at 20 MeV/m</a:t>
            </a:r>
          </a:p>
          <a:p>
            <a:pPr lvl="1"/>
            <a:r>
              <a:rPr lang="en-US" sz="2000" dirty="0"/>
              <a:t>Degradation that lead to high field emission rate and discharges</a:t>
            </a:r>
          </a:p>
          <a:p>
            <a:pPr lvl="1"/>
            <a:r>
              <a:rPr lang="en-US" sz="2000" dirty="0"/>
              <a:t>Water leaks</a:t>
            </a:r>
          </a:p>
          <a:p>
            <a:pPr lvl="1"/>
            <a:r>
              <a:rPr lang="en-US" sz="2000" dirty="0"/>
              <a:t>Not only </a:t>
            </a:r>
            <a:r>
              <a:rPr lang="en-US" altLang="ja-JP" sz="2000" dirty="0"/>
              <a:t>Y(6S) </a:t>
            </a:r>
            <a:r>
              <a:rPr lang="en-US" sz="2000" dirty="0"/>
              <a:t>but even </a:t>
            </a:r>
            <a:r>
              <a:rPr lang="en-US" altLang="ja-JP" sz="2000" dirty="0"/>
              <a:t>Y(</a:t>
            </a:r>
            <a:r>
              <a:rPr lang="en-US" sz="2000" dirty="0"/>
              <a:t>4S</a:t>
            </a:r>
            <a:r>
              <a:rPr lang="en-US" altLang="ja-JP" sz="2000" dirty="0"/>
              <a:t>) </a:t>
            </a:r>
            <a:r>
              <a:rPr lang="en-US" sz="2000" dirty="0"/>
              <a:t>could be endangered</a:t>
            </a:r>
          </a:p>
          <a:p>
            <a:r>
              <a:rPr lang="en-US" sz="2400" dirty="0"/>
              <a:t>4-year plan to fabricate and install new accelerator structures</a:t>
            </a:r>
          </a:p>
          <a:p>
            <a:pPr lvl="1"/>
            <a:endParaRPr lang="en-US" sz="2000" dirty="0"/>
          </a:p>
        </p:txBody>
      </p:sp>
      <p:sp>
        <p:nvSpPr>
          <p:cNvPr id="4" name="Slide Number Placeholder 3">
            <a:extLst>
              <a:ext uri="{FF2B5EF4-FFF2-40B4-BE49-F238E27FC236}">
                <a16:creationId xmlns:a16="http://schemas.microsoft.com/office/drawing/2014/main" id="{98505E89-70BF-1B43-BE80-DB9721D14877}"/>
              </a:ext>
            </a:extLst>
          </p:cNvPr>
          <p:cNvSpPr>
            <a:spLocks noGrp="1"/>
          </p:cNvSpPr>
          <p:nvPr>
            <p:ph type="sldNum" sz="quarter" idx="10"/>
          </p:nvPr>
        </p:nvSpPr>
        <p:spPr/>
        <p:txBody>
          <a:bodyPr/>
          <a:lstStyle/>
          <a:p>
            <a:pPr>
              <a:defRPr/>
            </a:pPr>
            <a:fld id="{4D221721-5FDC-D445-9F85-7F3CCA7B1AE5}" type="slidenum">
              <a:rPr lang="en-US" altLang="ja-JP" smtClean="0"/>
              <a:pPr>
                <a:defRPr/>
              </a:pPr>
              <a:t>12</a:t>
            </a:fld>
            <a:endParaRPr lang="en-US" altLang="ja-JP" dirty="0"/>
          </a:p>
        </p:txBody>
      </p:sp>
      <p:pic>
        <p:nvPicPr>
          <p:cNvPr id="7" name="Picture 6">
            <a:extLst>
              <a:ext uri="{FF2B5EF4-FFF2-40B4-BE49-F238E27FC236}">
                <a16:creationId xmlns:a16="http://schemas.microsoft.com/office/drawing/2014/main" id="{6E4D37E5-8F5D-1E4D-970C-2C5FEA288817}"/>
              </a:ext>
            </a:extLst>
          </p:cNvPr>
          <p:cNvPicPr>
            <a:picLocks noChangeAspect="1"/>
          </p:cNvPicPr>
          <p:nvPr/>
        </p:nvPicPr>
        <p:blipFill>
          <a:blip r:embed="rId2"/>
          <a:stretch>
            <a:fillRect/>
          </a:stretch>
        </p:blipFill>
        <p:spPr>
          <a:xfrm>
            <a:off x="1261825" y="3352618"/>
            <a:ext cx="6714309" cy="3854135"/>
          </a:xfrm>
          <a:prstGeom prst="rect">
            <a:avLst/>
          </a:prstGeom>
        </p:spPr>
      </p:pic>
      <p:pic>
        <p:nvPicPr>
          <p:cNvPr id="6" name="Picture 5">
            <a:extLst>
              <a:ext uri="{FF2B5EF4-FFF2-40B4-BE49-F238E27FC236}">
                <a16:creationId xmlns:a16="http://schemas.microsoft.com/office/drawing/2014/main" id="{2EFD6AE6-3409-8A43-AC0E-98938974F7DF}"/>
              </a:ext>
            </a:extLst>
          </p:cNvPr>
          <p:cNvPicPr>
            <a:picLocks noChangeAspect="1"/>
          </p:cNvPicPr>
          <p:nvPr/>
        </p:nvPicPr>
        <p:blipFill>
          <a:blip r:embed="rId3"/>
          <a:stretch>
            <a:fillRect/>
          </a:stretch>
        </p:blipFill>
        <p:spPr>
          <a:xfrm>
            <a:off x="5156199" y="5150010"/>
            <a:ext cx="800101" cy="146050"/>
          </a:xfrm>
          <a:prstGeom prst="rect">
            <a:avLst/>
          </a:prstGeom>
        </p:spPr>
      </p:pic>
      <p:sp>
        <p:nvSpPr>
          <p:cNvPr id="8" name="コンテンツ プレースホルダー 2">
            <a:extLst>
              <a:ext uri="{FF2B5EF4-FFF2-40B4-BE49-F238E27FC236}">
                <a16:creationId xmlns:a16="http://schemas.microsoft.com/office/drawing/2014/main" id="{69DD3649-9182-0B41-BC47-EFF9E0F6A2DE}"/>
              </a:ext>
            </a:extLst>
          </p:cNvPr>
          <p:cNvSpPr txBox="1">
            <a:spLocks/>
          </p:cNvSpPr>
          <p:nvPr/>
        </p:nvSpPr>
        <p:spPr bwMode="auto">
          <a:xfrm>
            <a:off x="7976133" y="5946078"/>
            <a:ext cx="2622157" cy="1305676"/>
          </a:xfrm>
          <a:prstGeom prst="rect">
            <a:avLst/>
          </a:prstGeom>
          <a:noFill/>
          <a:ln w="9525">
            <a:noFill/>
            <a:miter lim="800000"/>
            <a:headEnd/>
            <a:tailEnd/>
          </a:ln>
        </p:spPr>
        <p:txBody>
          <a:bodyPr vert="horz" wrap="square" lIns="99538" tIns="49769" rIns="99538" bIns="49769" numCol="1" anchor="t" anchorCtr="0" compatLnSpc="1">
            <a:prstTxWarp prst="textNoShape">
              <a:avLst/>
            </a:prstTxWarp>
            <a:normAutofit/>
          </a:bodyPr>
          <a:lstStyle>
            <a:lvl1pPr marL="373063" indent="-373063" algn="l" rtl="0" eaLnBrk="1" fontAlgn="base" hangingPunct="1">
              <a:spcBef>
                <a:spcPct val="20000"/>
              </a:spcBef>
              <a:spcAft>
                <a:spcPct val="0"/>
              </a:spcAft>
              <a:buClr>
                <a:srgbClr val="FF0000"/>
              </a:buClr>
              <a:buFont typeface="Wingdings" charset="2"/>
              <a:buChar char="u"/>
              <a:defRPr kumimoji="1" sz="3500" b="1">
                <a:solidFill>
                  <a:srgbClr val="000060"/>
                </a:solidFill>
                <a:latin typeface="+mn-lt"/>
                <a:ea typeface="+mn-ea"/>
                <a:cs typeface="+mn-cs"/>
              </a:defRPr>
            </a:lvl1pPr>
            <a:lvl2pPr marL="541338" indent="-269875" algn="l" rtl="0" eaLnBrk="1" fontAlgn="base" hangingPunct="1">
              <a:spcBef>
                <a:spcPct val="20000"/>
              </a:spcBef>
              <a:spcAft>
                <a:spcPct val="0"/>
              </a:spcAft>
              <a:buClr>
                <a:srgbClr val="FF3F00"/>
              </a:buClr>
              <a:buFont typeface="Wingdings" charset="2"/>
              <a:buChar char="v"/>
              <a:tabLst/>
              <a:defRPr kumimoji="1" sz="3000" b="1">
                <a:solidFill>
                  <a:srgbClr val="600000"/>
                </a:solidFill>
                <a:latin typeface="+mn-lt"/>
                <a:ea typeface="+mn-ea"/>
                <a:cs typeface="+mn-cs"/>
              </a:defRPr>
            </a:lvl2pPr>
            <a:lvl3pPr marL="719138" indent="-269875" algn="l" rtl="0" eaLnBrk="1" fontAlgn="base" hangingPunct="1">
              <a:spcBef>
                <a:spcPct val="20000"/>
              </a:spcBef>
              <a:spcAft>
                <a:spcPct val="0"/>
              </a:spcAft>
              <a:buClr>
                <a:srgbClr val="FF7F00"/>
              </a:buClr>
              <a:buFont typeface="Wingdings" charset="2"/>
              <a:buChar char="³"/>
              <a:defRPr kumimoji="1" sz="2600" b="1">
                <a:solidFill>
                  <a:srgbClr val="004000"/>
                </a:solidFill>
                <a:latin typeface="+mn-lt"/>
                <a:ea typeface="+mn-ea"/>
                <a:cs typeface="+mn-cs"/>
              </a:defRPr>
            </a:lvl3pPr>
            <a:lvl4pPr marL="804863" indent="-177800" algn="l" rtl="0" eaLnBrk="1" fontAlgn="base" hangingPunct="1">
              <a:spcBef>
                <a:spcPct val="20000"/>
              </a:spcBef>
              <a:spcAft>
                <a:spcPct val="0"/>
              </a:spcAft>
              <a:buClr>
                <a:srgbClr val="FFBF00"/>
              </a:buClr>
              <a:buFont typeface="Wingdings" charset="2"/>
              <a:buChar char="w"/>
              <a:defRPr kumimoji="1" sz="2200" b="1">
                <a:solidFill>
                  <a:srgbClr val="400040"/>
                </a:solidFill>
                <a:latin typeface="+mn-lt"/>
                <a:ea typeface="+mn-ea"/>
                <a:cs typeface="+mn-cs"/>
              </a:defRPr>
            </a:lvl4pPr>
            <a:lvl5pPr marL="982663" indent="-177800" algn="l" rtl="0" eaLnBrk="1" fontAlgn="base" hangingPunct="1">
              <a:spcBef>
                <a:spcPct val="20000"/>
              </a:spcBef>
              <a:spcAft>
                <a:spcPct val="0"/>
              </a:spcAft>
              <a:buChar char="»"/>
              <a:defRPr kumimoji="1" b="1">
                <a:solidFill>
                  <a:schemeClr val="tx1"/>
                </a:solidFill>
                <a:latin typeface="+mn-lt"/>
                <a:ea typeface="+mn-ea"/>
                <a:cs typeface="+mn-cs"/>
              </a:defRPr>
            </a:lvl5pPr>
            <a:lvl6pPr marL="1327343" algn="l" rtl="0" eaLnBrk="1" fontAlgn="base" hangingPunct="1">
              <a:spcBef>
                <a:spcPct val="20000"/>
              </a:spcBef>
              <a:spcAft>
                <a:spcPct val="0"/>
              </a:spcAft>
              <a:buChar char="»"/>
              <a:defRPr kumimoji="1" b="1">
                <a:solidFill>
                  <a:schemeClr val="tx1"/>
                </a:solidFill>
                <a:latin typeface="+mn-lt"/>
                <a:ea typeface="+mn-ea"/>
                <a:cs typeface="+mn-cs"/>
              </a:defRPr>
            </a:lvl6pPr>
            <a:lvl7pPr marL="1825097" algn="l" rtl="0" eaLnBrk="1" fontAlgn="base" hangingPunct="1">
              <a:spcBef>
                <a:spcPct val="20000"/>
              </a:spcBef>
              <a:spcAft>
                <a:spcPct val="0"/>
              </a:spcAft>
              <a:buChar char="»"/>
              <a:defRPr kumimoji="1" b="1">
                <a:solidFill>
                  <a:schemeClr val="tx1"/>
                </a:solidFill>
                <a:latin typeface="+mn-lt"/>
                <a:ea typeface="+mn-ea"/>
                <a:cs typeface="+mn-cs"/>
              </a:defRPr>
            </a:lvl7pPr>
            <a:lvl8pPr marL="2322850" algn="l" rtl="0" eaLnBrk="1" fontAlgn="base" hangingPunct="1">
              <a:spcBef>
                <a:spcPct val="20000"/>
              </a:spcBef>
              <a:spcAft>
                <a:spcPct val="0"/>
              </a:spcAft>
              <a:buChar char="»"/>
              <a:defRPr kumimoji="1" b="1">
                <a:solidFill>
                  <a:schemeClr val="tx1"/>
                </a:solidFill>
                <a:latin typeface="+mn-lt"/>
                <a:ea typeface="+mn-ea"/>
                <a:cs typeface="+mn-cs"/>
              </a:defRPr>
            </a:lvl8pPr>
            <a:lvl9pPr marL="2820604" algn="l" rtl="0" eaLnBrk="1" fontAlgn="base" hangingPunct="1">
              <a:spcBef>
                <a:spcPct val="20000"/>
              </a:spcBef>
              <a:spcAft>
                <a:spcPct val="0"/>
              </a:spcAft>
              <a:buChar char="»"/>
              <a:defRPr kumimoji="1" b="1">
                <a:solidFill>
                  <a:schemeClr val="tx1"/>
                </a:solidFill>
                <a:latin typeface="+mn-lt"/>
                <a:ea typeface="+mn-ea"/>
                <a:cs typeface="+mn-cs"/>
              </a:defRPr>
            </a:lvl9pPr>
          </a:lstStyle>
          <a:p>
            <a:pPr marL="9525" lvl="1" indent="0" defTabSz="914400">
              <a:buNone/>
            </a:pPr>
            <a:r>
              <a:rPr lang="en" altLang="ja-JP" sz="1400" kern="0" dirty="0"/>
              <a:t>Demands for light source operation may delay the installation until summer 2023</a:t>
            </a:r>
          </a:p>
        </p:txBody>
      </p:sp>
    </p:spTree>
    <p:extLst>
      <p:ext uri="{BB962C8B-B14F-4D97-AF65-F5344CB8AC3E}">
        <p14:creationId xmlns:p14="http://schemas.microsoft.com/office/powerpoint/2010/main" val="299404117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662B6-0EB0-914A-BBFD-1683DF1E708D}"/>
              </a:ext>
            </a:extLst>
          </p:cNvPr>
          <p:cNvSpPr>
            <a:spLocks noGrp="1"/>
          </p:cNvSpPr>
          <p:nvPr>
            <p:ph type="title"/>
          </p:nvPr>
        </p:nvSpPr>
        <p:spPr>
          <a:xfrm>
            <a:off x="734844" y="405076"/>
            <a:ext cx="9218951" cy="777156"/>
          </a:xfrm>
        </p:spPr>
        <p:txBody>
          <a:bodyPr>
            <a:noAutofit/>
          </a:bodyPr>
          <a:lstStyle/>
          <a:p>
            <a:pPr algn="ctr"/>
            <a:r>
              <a:rPr lang="en-US" altLang="ja-JP" sz="2800" dirty="0">
                <a:solidFill>
                  <a:srgbClr val="2F5597"/>
                </a:solidFill>
                <a:ea typeface="Hiragino Kaku Gothic Pro W6" panose="020B0300000000000000" pitchFamily="34" charset="-128"/>
              </a:rPr>
              <a:t>New Accelerating Structures </a:t>
            </a:r>
            <a:br>
              <a:rPr lang="en-US" altLang="ja-JP" sz="2800" dirty="0">
                <a:solidFill>
                  <a:srgbClr val="2F5597"/>
                </a:solidFill>
                <a:ea typeface="Hiragino Kaku Gothic Pro W6" panose="020B0300000000000000" pitchFamily="34" charset="-128"/>
              </a:rPr>
            </a:br>
            <a:r>
              <a:rPr lang="en-US" altLang="ja-JP" sz="2800" dirty="0">
                <a:solidFill>
                  <a:srgbClr val="2F5597"/>
                </a:solidFill>
                <a:ea typeface="Hiragino Kaku Gothic Pro W6" panose="020B0300000000000000" pitchFamily="34" charset="-128"/>
              </a:rPr>
              <a:t>and ECS for Electron Beam</a:t>
            </a:r>
            <a:endParaRPr lang="en-US" sz="2800" dirty="0">
              <a:solidFill>
                <a:srgbClr val="2F5597"/>
              </a:solidFill>
              <a:ea typeface="Hiragino Kaku Gothic Pro W6" panose="020B0300000000000000" pitchFamily="34" charset="-128"/>
            </a:endParaRPr>
          </a:p>
        </p:txBody>
      </p:sp>
      <p:sp>
        <p:nvSpPr>
          <p:cNvPr id="144" name="TextBox 143">
            <a:extLst>
              <a:ext uri="{FF2B5EF4-FFF2-40B4-BE49-F238E27FC236}">
                <a16:creationId xmlns:a16="http://schemas.microsoft.com/office/drawing/2014/main" id="{43BD5FBA-A141-F44D-89A9-BEF4E9254E3E}"/>
              </a:ext>
            </a:extLst>
          </p:cNvPr>
          <p:cNvSpPr txBox="1"/>
          <p:nvPr/>
        </p:nvSpPr>
        <p:spPr>
          <a:xfrm>
            <a:off x="1551087" y="4591770"/>
            <a:ext cx="2576923" cy="307044"/>
          </a:xfrm>
          <a:prstGeom prst="rect">
            <a:avLst/>
          </a:prstGeom>
          <a:noFill/>
        </p:spPr>
        <p:txBody>
          <a:bodyPr wrap="square" rtlCol="0">
            <a:spAutoFit/>
          </a:bodyPr>
          <a:lstStyle/>
          <a:p>
            <a:r>
              <a:rPr lang="ja-JP" altLang="en-US" sz="1396">
                <a:solidFill>
                  <a:srgbClr val="00B050"/>
                </a:solidFill>
                <a:latin typeface="Hiragino Maru Gothic ProN W4" panose="020F0400000000000000" pitchFamily="34" charset="-128"/>
                <a:ea typeface="Hiragino Maru Gothic ProN W4" panose="020F0400000000000000" pitchFamily="34" charset="-128"/>
              </a:rPr>
              <a:t>回折光学素子による形状補正</a:t>
            </a:r>
          </a:p>
        </p:txBody>
      </p:sp>
      <p:sp>
        <p:nvSpPr>
          <p:cNvPr id="289" name="TextBox 3">
            <a:extLst>
              <a:ext uri="{FF2B5EF4-FFF2-40B4-BE49-F238E27FC236}">
                <a16:creationId xmlns:a16="http://schemas.microsoft.com/office/drawing/2014/main" id="{1FA8F9F4-6A6B-AF4B-8F32-B48FF3058FC6}"/>
              </a:ext>
            </a:extLst>
          </p:cNvPr>
          <p:cNvSpPr txBox="1"/>
          <p:nvPr/>
        </p:nvSpPr>
        <p:spPr>
          <a:xfrm>
            <a:off x="111996" y="1186743"/>
            <a:ext cx="5455103" cy="1110042"/>
          </a:xfrm>
          <a:prstGeom prst="rect">
            <a:avLst/>
          </a:prstGeom>
          <a:noFill/>
        </p:spPr>
        <p:txBody>
          <a:bodyPr wrap="square" rtlCol="0">
            <a:noAutofit/>
          </a:bodyPr>
          <a:lstStyle/>
          <a:p>
            <a:pPr defTabSz="504037"/>
            <a:r>
              <a:rPr lang="ja-JP" altLang="en-US" sz="1800" dirty="0">
                <a:solidFill>
                  <a:prstClr val="black"/>
                </a:solidFill>
                <a:latin typeface="Hiragino Kaku Gothic Pro W3" panose="020B0300000000000000" pitchFamily="34" charset="-128"/>
                <a:ea typeface="Hiragino Kaku Gothic Pro W3" panose="020B0300000000000000" pitchFamily="34" charset="-128"/>
                <a:sym typeface="Wingdings" pitchFamily="2" charset="2"/>
              </a:rPr>
              <a:t>　</a:t>
            </a:r>
            <a:r>
              <a:rPr lang="en-US" altLang="ja-JP" sz="1800" dirty="0">
                <a:solidFill>
                  <a:prstClr val="black"/>
                </a:solidFill>
                <a:ea typeface="Hiragino Kaku Gothic Pro W3" panose="020B0300000000000000" pitchFamily="34" charset="-128"/>
                <a:sym typeface="Wingdings" pitchFamily="2" charset="2"/>
              </a:rPr>
              <a:t>7% of 230 accelerating structures will be replaced for mitigation of 40-years of degradation by discharges and water leaks. </a:t>
            </a:r>
          </a:p>
        </p:txBody>
      </p:sp>
      <p:sp>
        <p:nvSpPr>
          <p:cNvPr id="49" name="TextBox 48">
            <a:extLst>
              <a:ext uri="{FF2B5EF4-FFF2-40B4-BE49-F238E27FC236}">
                <a16:creationId xmlns:a16="http://schemas.microsoft.com/office/drawing/2014/main" id="{031DDBEA-9786-7C45-818C-3ED9ECB72627}"/>
              </a:ext>
            </a:extLst>
          </p:cNvPr>
          <p:cNvSpPr txBox="1"/>
          <p:nvPr/>
        </p:nvSpPr>
        <p:spPr>
          <a:xfrm>
            <a:off x="1513468" y="2297339"/>
            <a:ext cx="2576923" cy="307044"/>
          </a:xfrm>
          <a:prstGeom prst="rect">
            <a:avLst/>
          </a:prstGeom>
          <a:noFill/>
        </p:spPr>
        <p:txBody>
          <a:bodyPr wrap="square" rtlCol="0">
            <a:spAutoFit/>
          </a:bodyPr>
          <a:lstStyle/>
          <a:p>
            <a:pPr algn="ctr"/>
            <a:r>
              <a:rPr lang="ja-JP" altLang="en-US" sz="1396">
                <a:solidFill>
                  <a:srgbClr val="00B050"/>
                </a:solidFill>
                <a:latin typeface="Hiragino Maru Gothic ProN W4" panose="020F0400000000000000" pitchFamily="34" charset="-128"/>
                <a:ea typeface="Hiragino Maru Gothic ProN W4" panose="020F0400000000000000" pitchFamily="34" charset="-128"/>
              </a:rPr>
              <a:t>電子銃空洞と光陰極</a:t>
            </a:r>
          </a:p>
        </p:txBody>
      </p:sp>
      <p:pic>
        <p:nvPicPr>
          <p:cNvPr id="26" name="図 5" descr="ego-new-acc.jpg">
            <a:extLst>
              <a:ext uri="{FF2B5EF4-FFF2-40B4-BE49-F238E27FC236}">
                <a16:creationId xmlns:a16="http://schemas.microsoft.com/office/drawing/2014/main" id="{82901B2F-4746-0A46-9572-74F6925AE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7" y="4591769"/>
            <a:ext cx="3755777" cy="2679485"/>
          </a:xfrm>
          <a:prstGeom prst="rect">
            <a:avLst/>
          </a:prstGeom>
        </p:spPr>
      </p:pic>
      <p:pic>
        <p:nvPicPr>
          <p:cNvPr id="5" name="Picture 4">
            <a:extLst>
              <a:ext uri="{FF2B5EF4-FFF2-40B4-BE49-F238E27FC236}">
                <a16:creationId xmlns:a16="http://schemas.microsoft.com/office/drawing/2014/main" id="{FE737CB7-F6EB-BB4B-8CE3-C6CB1E80555B}"/>
              </a:ext>
            </a:extLst>
          </p:cNvPr>
          <p:cNvPicPr>
            <a:picLocks noChangeAspect="1"/>
          </p:cNvPicPr>
          <p:nvPr/>
        </p:nvPicPr>
        <p:blipFill>
          <a:blip r:embed="rId3"/>
          <a:stretch>
            <a:fillRect/>
          </a:stretch>
        </p:blipFill>
        <p:spPr>
          <a:xfrm>
            <a:off x="1859177" y="2224025"/>
            <a:ext cx="3709270" cy="2781953"/>
          </a:xfrm>
          <a:prstGeom prst="rect">
            <a:avLst/>
          </a:prstGeom>
        </p:spPr>
      </p:pic>
      <p:grpSp>
        <p:nvGrpSpPr>
          <p:cNvPr id="29" name="Group 28">
            <a:extLst>
              <a:ext uri="{FF2B5EF4-FFF2-40B4-BE49-F238E27FC236}">
                <a16:creationId xmlns:a16="http://schemas.microsoft.com/office/drawing/2014/main" id="{C7C0926D-78B2-F143-8BE4-5F889A82C310}"/>
              </a:ext>
            </a:extLst>
          </p:cNvPr>
          <p:cNvGrpSpPr/>
          <p:nvPr/>
        </p:nvGrpSpPr>
        <p:grpSpPr>
          <a:xfrm>
            <a:off x="5614955" y="2177372"/>
            <a:ext cx="4897994" cy="3014570"/>
            <a:chOff x="1056954" y="2421163"/>
            <a:chExt cx="8359400" cy="4774049"/>
          </a:xfrm>
        </p:grpSpPr>
        <p:pic>
          <p:nvPicPr>
            <p:cNvPr id="30" name="図 3">
              <a:extLst>
                <a:ext uri="{FF2B5EF4-FFF2-40B4-BE49-F238E27FC236}">
                  <a16:creationId xmlns:a16="http://schemas.microsoft.com/office/drawing/2014/main" id="{3EF6A0AC-DD07-9E44-AA20-597C70322FA7}"/>
                </a:ext>
              </a:extLst>
            </p:cNvPr>
            <p:cNvPicPr>
              <a:picLocks noChangeAspect="1"/>
            </p:cNvPicPr>
            <p:nvPr/>
          </p:nvPicPr>
          <p:blipFill>
            <a:blip r:embed="rId4">
              <a:extLst>
                <a:ext uri="{28A0092B-C50C-407E-A947-70E740481C1C}">
                  <a14:useLocalDpi xmlns:a14="http://schemas.microsoft.com/office/drawing/2010/main" val="0"/>
                </a:ext>
              </a:extLst>
            </a:blip>
            <a:srcRect t="44444" r="31458" b="185"/>
            <a:stretch>
              <a:fillRect/>
            </a:stretch>
          </p:blipFill>
          <p:spPr bwMode="auto">
            <a:xfrm>
              <a:off x="1056954" y="2421163"/>
              <a:ext cx="8359400" cy="4774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正方形/長方形 4">
              <a:extLst>
                <a:ext uri="{FF2B5EF4-FFF2-40B4-BE49-F238E27FC236}">
                  <a16:creationId xmlns:a16="http://schemas.microsoft.com/office/drawing/2014/main" id="{1D0A7D24-445A-3E4A-802B-E559A968A5D4}"/>
                </a:ext>
              </a:extLst>
            </p:cNvPr>
            <p:cNvSpPr/>
            <p:nvPr/>
          </p:nvSpPr>
          <p:spPr>
            <a:xfrm rot="1417815">
              <a:off x="4628300" y="2571720"/>
              <a:ext cx="2242595" cy="9698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315"/>
            </a:p>
          </p:txBody>
        </p:sp>
      </p:grpSp>
      <p:grpSp>
        <p:nvGrpSpPr>
          <p:cNvPr id="32" name="Group 31">
            <a:extLst>
              <a:ext uri="{FF2B5EF4-FFF2-40B4-BE49-F238E27FC236}">
                <a16:creationId xmlns:a16="http://schemas.microsoft.com/office/drawing/2014/main" id="{0098DD3B-9A9B-0949-9EDA-4D8BB042D396}"/>
              </a:ext>
            </a:extLst>
          </p:cNvPr>
          <p:cNvGrpSpPr/>
          <p:nvPr/>
        </p:nvGrpSpPr>
        <p:grpSpPr>
          <a:xfrm>
            <a:off x="6097948" y="4953032"/>
            <a:ext cx="4415001" cy="2318222"/>
            <a:chOff x="897081" y="525198"/>
            <a:chExt cx="9224706" cy="4794088"/>
          </a:xfrm>
        </p:grpSpPr>
        <p:pic>
          <p:nvPicPr>
            <p:cNvPr id="33" name="図 50">
              <a:extLst>
                <a:ext uri="{FF2B5EF4-FFF2-40B4-BE49-F238E27FC236}">
                  <a16:creationId xmlns:a16="http://schemas.microsoft.com/office/drawing/2014/main" id="{C35F0A01-A12A-804E-88B5-BA57DEEF8B8B}"/>
                </a:ext>
              </a:extLst>
            </p:cNvPr>
            <p:cNvPicPr>
              <a:picLocks noChangeAspect="1"/>
            </p:cNvPicPr>
            <p:nvPr/>
          </p:nvPicPr>
          <p:blipFill>
            <a:blip r:embed="rId5">
              <a:extLst>
                <a:ext uri="{28A0092B-C50C-407E-A947-70E740481C1C}">
                  <a14:useLocalDpi xmlns:a14="http://schemas.microsoft.com/office/drawing/2010/main" val="0"/>
                </a:ext>
              </a:extLst>
            </a:blip>
            <a:srcRect l="2" t="51270" r="-7774" b="13631"/>
            <a:stretch>
              <a:fillRect/>
            </a:stretch>
          </p:blipFill>
          <p:spPr bwMode="auto">
            <a:xfrm>
              <a:off x="897081" y="525198"/>
              <a:ext cx="9224706" cy="479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4" name="直線コネクタ 53">
              <a:extLst>
                <a:ext uri="{FF2B5EF4-FFF2-40B4-BE49-F238E27FC236}">
                  <a16:creationId xmlns:a16="http://schemas.microsoft.com/office/drawing/2014/main" id="{EF0F268E-1DF4-7648-AD31-F35E08E1D6D8}"/>
                </a:ext>
              </a:extLst>
            </p:cNvPr>
            <p:cNvCxnSpPr>
              <a:cxnSpLocks/>
            </p:cNvCxnSpPr>
            <p:nvPr/>
          </p:nvCxnSpPr>
          <p:spPr bwMode="auto">
            <a:xfrm>
              <a:off x="7417100" y="4541419"/>
              <a:ext cx="1693300" cy="766831"/>
            </a:xfrm>
            <a:prstGeom prst="line">
              <a:avLst/>
            </a:prstGeom>
            <a:ln w="25400">
              <a:solidFill>
                <a:schemeClr val="accent6"/>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5" name="直線コネクタ 86">
              <a:extLst>
                <a:ext uri="{FF2B5EF4-FFF2-40B4-BE49-F238E27FC236}">
                  <a16:creationId xmlns:a16="http://schemas.microsoft.com/office/drawing/2014/main" id="{E19DDDA0-B7AE-1B48-91FD-5E26479339F5}"/>
                </a:ext>
              </a:extLst>
            </p:cNvPr>
            <p:cNvCxnSpPr/>
            <p:nvPr/>
          </p:nvCxnSpPr>
          <p:spPr bwMode="auto">
            <a:xfrm>
              <a:off x="4232651" y="1825939"/>
              <a:ext cx="420159" cy="196074"/>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矢印コネクタ 87">
              <a:extLst>
                <a:ext uri="{FF2B5EF4-FFF2-40B4-BE49-F238E27FC236}">
                  <a16:creationId xmlns:a16="http://schemas.microsoft.com/office/drawing/2014/main" id="{78BD00CB-B9A0-5647-AA07-00E09C2A409A}"/>
                </a:ext>
              </a:extLst>
            </p:cNvPr>
            <p:cNvCxnSpPr/>
            <p:nvPr/>
          </p:nvCxnSpPr>
          <p:spPr bwMode="auto">
            <a:xfrm>
              <a:off x="4327187" y="1442544"/>
              <a:ext cx="4640999" cy="2233841"/>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1" name="テキスト ボックス 113">
              <a:extLst>
                <a:ext uri="{FF2B5EF4-FFF2-40B4-BE49-F238E27FC236}">
                  <a16:creationId xmlns:a16="http://schemas.microsoft.com/office/drawing/2014/main" id="{3A17C54A-3613-4B41-B71F-83BE27C3835B}"/>
                </a:ext>
              </a:extLst>
            </p:cNvPr>
            <p:cNvSpPr txBox="1">
              <a:spLocks noChangeArrowheads="1"/>
            </p:cNvSpPr>
            <p:nvPr/>
          </p:nvSpPr>
          <p:spPr bwMode="auto">
            <a:xfrm rot="1343736">
              <a:off x="5903462" y="1799246"/>
              <a:ext cx="1075651" cy="572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ja-JP" sz="1200">
                  <a:solidFill>
                    <a:srgbClr val="FF0000"/>
                  </a:solidFill>
                </a:rPr>
                <a:t>26m</a:t>
              </a:r>
              <a:endParaRPr lang="ja-JP" altLang="en-US" sz="1200">
                <a:solidFill>
                  <a:srgbClr val="FF0000"/>
                </a:solidFill>
              </a:endParaRPr>
            </a:p>
          </p:txBody>
        </p:sp>
        <p:cxnSp>
          <p:nvCxnSpPr>
            <p:cNvPr id="52" name="直線コネクタ 40">
              <a:extLst>
                <a:ext uri="{FF2B5EF4-FFF2-40B4-BE49-F238E27FC236}">
                  <a16:creationId xmlns:a16="http://schemas.microsoft.com/office/drawing/2014/main" id="{37F73B9A-FD8D-FF44-8C6E-BC2B68B59F7D}"/>
                </a:ext>
              </a:extLst>
            </p:cNvPr>
            <p:cNvCxnSpPr/>
            <p:nvPr/>
          </p:nvCxnSpPr>
          <p:spPr bwMode="auto">
            <a:xfrm>
              <a:off x="4722836" y="2064028"/>
              <a:ext cx="420159" cy="196074"/>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コネクタ 41">
              <a:extLst>
                <a:ext uri="{FF2B5EF4-FFF2-40B4-BE49-F238E27FC236}">
                  <a16:creationId xmlns:a16="http://schemas.microsoft.com/office/drawing/2014/main" id="{D7624597-72CF-BB44-9E11-DE417659971F}"/>
                </a:ext>
              </a:extLst>
            </p:cNvPr>
            <p:cNvCxnSpPr/>
            <p:nvPr/>
          </p:nvCxnSpPr>
          <p:spPr bwMode="auto">
            <a:xfrm>
              <a:off x="5192013" y="2302118"/>
              <a:ext cx="420159" cy="196074"/>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線コネクタ 42">
              <a:extLst>
                <a:ext uri="{FF2B5EF4-FFF2-40B4-BE49-F238E27FC236}">
                  <a16:creationId xmlns:a16="http://schemas.microsoft.com/office/drawing/2014/main" id="{4A0368CC-4DCB-E244-8EFF-042D37C7E5C5}"/>
                </a:ext>
              </a:extLst>
            </p:cNvPr>
            <p:cNvCxnSpPr/>
            <p:nvPr/>
          </p:nvCxnSpPr>
          <p:spPr bwMode="auto">
            <a:xfrm>
              <a:off x="5710208" y="2540208"/>
              <a:ext cx="420159" cy="196074"/>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線コネクタ 58">
              <a:extLst>
                <a:ext uri="{FF2B5EF4-FFF2-40B4-BE49-F238E27FC236}">
                  <a16:creationId xmlns:a16="http://schemas.microsoft.com/office/drawing/2014/main" id="{467D2BF3-967D-864F-9ED9-4E886B6B3061}"/>
                </a:ext>
              </a:extLst>
            </p:cNvPr>
            <p:cNvCxnSpPr/>
            <p:nvPr/>
          </p:nvCxnSpPr>
          <p:spPr bwMode="auto">
            <a:xfrm flipH="1" flipV="1">
              <a:off x="7151000" y="4402910"/>
              <a:ext cx="266100" cy="140052"/>
            </a:xfrm>
            <a:prstGeom prst="line">
              <a:avLst/>
            </a:prstGeom>
            <a:ln w="25400">
              <a:solidFill>
                <a:schemeClr val="accent6">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直線コネクタ 60">
              <a:extLst>
                <a:ext uri="{FF2B5EF4-FFF2-40B4-BE49-F238E27FC236}">
                  <a16:creationId xmlns:a16="http://schemas.microsoft.com/office/drawing/2014/main" id="{CE79AD42-9A03-BA48-84B6-C44FC5436DB6}"/>
                </a:ext>
              </a:extLst>
            </p:cNvPr>
            <p:cNvCxnSpPr/>
            <p:nvPr/>
          </p:nvCxnSpPr>
          <p:spPr bwMode="auto">
            <a:xfrm flipH="1">
              <a:off x="4892649" y="2795804"/>
              <a:ext cx="232839" cy="488434"/>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7" name="テキスト ボックス 62">
              <a:extLst>
                <a:ext uri="{FF2B5EF4-FFF2-40B4-BE49-F238E27FC236}">
                  <a16:creationId xmlns:a16="http://schemas.microsoft.com/office/drawing/2014/main" id="{A1B094E4-C67E-CE4B-A50E-A46FE768065C}"/>
                </a:ext>
              </a:extLst>
            </p:cNvPr>
            <p:cNvSpPr txBox="1">
              <a:spLocks noChangeArrowheads="1"/>
            </p:cNvSpPr>
            <p:nvPr/>
          </p:nvSpPr>
          <p:spPr bwMode="auto">
            <a:xfrm>
              <a:off x="4558744" y="3085773"/>
              <a:ext cx="308206" cy="572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t>H</a:t>
              </a:r>
              <a:endParaRPr lang="ja-JP" altLang="en-US" sz="1200"/>
            </a:p>
          </p:txBody>
        </p:sp>
        <p:cxnSp>
          <p:nvCxnSpPr>
            <p:cNvPr id="58" name="直線コネクタ 63">
              <a:extLst>
                <a:ext uri="{FF2B5EF4-FFF2-40B4-BE49-F238E27FC236}">
                  <a16:creationId xmlns:a16="http://schemas.microsoft.com/office/drawing/2014/main" id="{8209CF53-5777-D64D-B2F4-9E42B5729867}"/>
                </a:ext>
              </a:extLst>
            </p:cNvPr>
            <p:cNvCxnSpPr/>
            <p:nvPr/>
          </p:nvCxnSpPr>
          <p:spPr bwMode="auto">
            <a:xfrm flipH="1" flipV="1">
              <a:off x="5013445" y="2725778"/>
              <a:ext cx="266100" cy="140052"/>
            </a:xfrm>
            <a:prstGeom prst="line">
              <a:avLst/>
            </a:prstGeom>
            <a:ln w="25400">
              <a:solidFill>
                <a:schemeClr val="accent6">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直線コネクタ 64">
              <a:extLst>
                <a:ext uri="{FF2B5EF4-FFF2-40B4-BE49-F238E27FC236}">
                  <a16:creationId xmlns:a16="http://schemas.microsoft.com/office/drawing/2014/main" id="{5699CD87-4371-E545-A821-D326E4EDEADE}"/>
                </a:ext>
              </a:extLst>
            </p:cNvPr>
            <p:cNvCxnSpPr/>
            <p:nvPr/>
          </p:nvCxnSpPr>
          <p:spPr bwMode="auto">
            <a:xfrm flipH="1" flipV="1">
              <a:off x="8453491" y="4313625"/>
              <a:ext cx="92785" cy="35014"/>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直線コネクタ 66">
              <a:extLst>
                <a:ext uri="{FF2B5EF4-FFF2-40B4-BE49-F238E27FC236}">
                  <a16:creationId xmlns:a16="http://schemas.microsoft.com/office/drawing/2014/main" id="{D6827474-BE13-3341-B990-7BC86DC3486D}"/>
                </a:ext>
              </a:extLst>
            </p:cNvPr>
            <p:cNvCxnSpPr/>
            <p:nvPr/>
          </p:nvCxnSpPr>
          <p:spPr bwMode="auto">
            <a:xfrm flipV="1">
              <a:off x="5585911" y="2879836"/>
              <a:ext cx="70027" cy="175066"/>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直線コネクタ 71">
              <a:extLst>
                <a:ext uri="{FF2B5EF4-FFF2-40B4-BE49-F238E27FC236}">
                  <a16:creationId xmlns:a16="http://schemas.microsoft.com/office/drawing/2014/main" id="{92404433-1AC3-014D-BCCC-42A9D12A308C}"/>
                </a:ext>
              </a:extLst>
            </p:cNvPr>
            <p:cNvCxnSpPr/>
            <p:nvPr/>
          </p:nvCxnSpPr>
          <p:spPr bwMode="auto">
            <a:xfrm flipH="1" flipV="1">
              <a:off x="5522887" y="2809810"/>
              <a:ext cx="266100" cy="140052"/>
            </a:xfrm>
            <a:prstGeom prst="line">
              <a:avLst/>
            </a:prstGeom>
            <a:ln w="25400">
              <a:solidFill>
                <a:schemeClr val="accent6">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直線コネクタ 72">
              <a:extLst>
                <a:ext uri="{FF2B5EF4-FFF2-40B4-BE49-F238E27FC236}">
                  <a16:creationId xmlns:a16="http://schemas.microsoft.com/office/drawing/2014/main" id="{A5F01910-B386-BF43-A72D-C11EB3F12343}"/>
                </a:ext>
              </a:extLst>
            </p:cNvPr>
            <p:cNvCxnSpPr/>
            <p:nvPr/>
          </p:nvCxnSpPr>
          <p:spPr bwMode="auto">
            <a:xfrm flipH="1">
              <a:off x="5888775" y="2694266"/>
              <a:ext cx="143554" cy="306365"/>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3" name="テキスト ボックス 74">
              <a:extLst>
                <a:ext uri="{FF2B5EF4-FFF2-40B4-BE49-F238E27FC236}">
                  <a16:creationId xmlns:a16="http://schemas.microsoft.com/office/drawing/2014/main" id="{11A77E83-3CC9-7647-8EDB-08A9F7C4CAF9}"/>
                </a:ext>
              </a:extLst>
            </p:cNvPr>
            <p:cNvSpPr txBox="1">
              <a:spLocks noChangeArrowheads="1"/>
            </p:cNvSpPr>
            <p:nvPr/>
          </p:nvSpPr>
          <p:spPr bwMode="auto">
            <a:xfrm>
              <a:off x="5840136" y="2923399"/>
              <a:ext cx="308206" cy="572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t>E</a:t>
              </a:r>
              <a:endParaRPr lang="ja-JP" altLang="en-US" sz="1200"/>
            </a:p>
          </p:txBody>
        </p:sp>
        <p:cxnSp>
          <p:nvCxnSpPr>
            <p:cNvPr id="64" name="直線コネクタ 75">
              <a:extLst>
                <a:ext uri="{FF2B5EF4-FFF2-40B4-BE49-F238E27FC236}">
                  <a16:creationId xmlns:a16="http://schemas.microsoft.com/office/drawing/2014/main" id="{14724F60-7658-BD47-B89A-A24284556611}"/>
                </a:ext>
              </a:extLst>
            </p:cNvPr>
            <p:cNvCxnSpPr/>
            <p:nvPr/>
          </p:nvCxnSpPr>
          <p:spPr bwMode="auto">
            <a:xfrm flipH="1">
              <a:off x="5354823" y="2452675"/>
              <a:ext cx="133050" cy="287108"/>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5" name="テキスト ボックス 76">
              <a:extLst>
                <a:ext uri="{FF2B5EF4-FFF2-40B4-BE49-F238E27FC236}">
                  <a16:creationId xmlns:a16="http://schemas.microsoft.com/office/drawing/2014/main" id="{67CA74A2-D6FA-0D44-8129-EC8B86563A5C}"/>
                </a:ext>
              </a:extLst>
            </p:cNvPr>
            <p:cNvSpPr txBox="1">
              <a:spLocks noChangeArrowheads="1"/>
            </p:cNvSpPr>
            <p:nvPr/>
          </p:nvSpPr>
          <p:spPr bwMode="auto">
            <a:xfrm>
              <a:off x="5125784" y="2454217"/>
              <a:ext cx="308206" cy="572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t>E</a:t>
              </a:r>
              <a:endParaRPr lang="ja-JP" altLang="en-US" sz="1200"/>
            </a:p>
          </p:txBody>
        </p:sp>
        <p:sp>
          <p:nvSpPr>
            <p:cNvPr id="66" name="テキスト ボックス 77">
              <a:extLst>
                <a:ext uri="{FF2B5EF4-FFF2-40B4-BE49-F238E27FC236}">
                  <a16:creationId xmlns:a16="http://schemas.microsoft.com/office/drawing/2014/main" id="{5000FE28-01F7-5145-96D6-5FCA49C97E24}"/>
                </a:ext>
              </a:extLst>
            </p:cNvPr>
            <p:cNvSpPr txBox="1">
              <a:spLocks noChangeArrowheads="1"/>
            </p:cNvSpPr>
            <p:nvPr/>
          </p:nvSpPr>
          <p:spPr bwMode="auto">
            <a:xfrm>
              <a:off x="5502382" y="3022462"/>
              <a:ext cx="308206" cy="572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t>H</a:t>
              </a:r>
              <a:endParaRPr lang="ja-JP" altLang="en-US" sz="1200"/>
            </a:p>
          </p:txBody>
        </p:sp>
        <p:cxnSp>
          <p:nvCxnSpPr>
            <p:cNvPr id="67" name="直線コネクタ 79">
              <a:extLst>
                <a:ext uri="{FF2B5EF4-FFF2-40B4-BE49-F238E27FC236}">
                  <a16:creationId xmlns:a16="http://schemas.microsoft.com/office/drawing/2014/main" id="{30AE51AB-7FC7-BB44-9082-0CEA5C071218}"/>
                </a:ext>
              </a:extLst>
            </p:cNvPr>
            <p:cNvCxnSpPr/>
            <p:nvPr/>
          </p:nvCxnSpPr>
          <p:spPr bwMode="auto">
            <a:xfrm flipH="1" flipV="1">
              <a:off x="4621298" y="2571720"/>
              <a:ext cx="379893" cy="168063"/>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直線コネクタ 81">
              <a:extLst>
                <a:ext uri="{FF2B5EF4-FFF2-40B4-BE49-F238E27FC236}">
                  <a16:creationId xmlns:a16="http://schemas.microsoft.com/office/drawing/2014/main" id="{F14519E3-6802-AC4B-9752-BCF686D2CEE6}"/>
                </a:ext>
              </a:extLst>
            </p:cNvPr>
            <p:cNvCxnSpPr/>
            <p:nvPr/>
          </p:nvCxnSpPr>
          <p:spPr bwMode="auto">
            <a:xfrm flipV="1">
              <a:off x="4621298" y="2396653"/>
              <a:ext cx="70027" cy="175066"/>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直線コネクタ 83">
              <a:extLst>
                <a:ext uri="{FF2B5EF4-FFF2-40B4-BE49-F238E27FC236}">
                  <a16:creationId xmlns:a16="http://schemas.microsoft.com/office/drawing/2014/main" id="{AE60A2AC-87FA-C74D-8CD6-1747C709A341}"/>
                </a:ext>
              </a:extLst>
            </p:cNvPr>
            <p:cNvCxnSpPr/>
            <p:nvPr/>
          </p:nvCxnSpPr>
          <p:spPr bwMode="auto">
            <a:xfrm flipH="1" flipV="1">
              <a:off x="4579282" y="2342383"/>
              <a:ext cx="266100" cy="140052"/>
            </a:xfrm>
            <a:prstGeom prst="line">
              <a:avLst/>
            </a:prstGeom>
            <a:ln w="25400">
              <a:solidFill>
                <a:schemeClr val="accent6">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直線コネクタ 84">
              <a:extLst>
                <a:ext uri="{FF2B5EF4-FFF2-40B4-BE49-F238E27FC236}">
                  <a16:creationId xmlns:a16="http://schemas.microsoft.com/office/drawing/2014/main" id="{317F3AA0-DF79-FA4C-A738-1D73580A0C8E}"/>
                </a:ext>
              </a:extLst>
            </p:cNvPr>
            <p:cNvCxnSpPr/>
            <p:nvPr/>
          </p:nvCxnSpPr>
          <p:spPr bwMode="auto">
            <a:xfrm flipH="1">
              <a:off x="4897901" y="2235593"/>
              <a:ext cx="133050" cy="287108"/>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直線コネクタ 88">
              <a:extLst>
                <a:ext uri="{FF2B5EF4-FFF2-40B4-BE49-F238E27FC236}">
                  <a16:creationId xmlns:a16="http://schemas.microsoft.com/office/drawing/2014/main" id="{F3616BD0-B0F2-AA4C-9A34-DE0EB55C84FF}"/>
                </a:ext>
              </a:extLst>
            </p:cNvPr>
            <p:cNvCxnSpPr/>
            <p:nvPr/>
          </p:nvCxnSpPr>
          <p:spPr bwMode="auto">
            <a:xfrm flipH="1">
              <a:off x="4419972" y="1990501"/>
              <a:ext cx="133050" cy="287108"/>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2" name="テキスト ボックス 89">
              <a:extLst>
                <a:ext uri="{FF2B5EF4-FFF2-40B4-BE49-F238E27FC236}">
                  <a16:creationId xmlns:a16="http://schemas.microsoft.com/office/drawing/2014/main" id="{D4020B9D-B3B8-1941-8AA8-C46A80120123}"/>
                </a:ext>
              </a:extLst>
            </p:cNvPr>
            <p:cNvSpPr txBox="1">
              <a:spLocks noChangeArrowheads="1"/>
            </p:cNvSpPr>
            <p:nvPr/>
          </p:nvSpPr>
          <p:spPr bwMode="auto">
            <a:xfrm>
              <a:off x="4092666" y="2043029"/>
              <a:ext cx="308206" cy="572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t>E</a:t>
              </a:r>
              <a:endParaRPr lang="ja-JP" altLang="en-US" sz="1200"/>
            </a:p>
          </p:txBody>
        </p:sp>
        <p:sp>
          <p:nvSpPr>
            <p:cNvPr id="73" name="テキスト ボックス 91">
              <a:extLst>
                <a:ext uri="{FF2B5EF4-FFF2-40B4-BE49-F238E27FC236}">
                  <a16:creationId xmlns:a16="http://schemas.microsoft.com/office/drawing/2014/main" id="{B128C31D-F37F-104A-9D20-147660BA941A}"/>
                </a:ext>
              </a:extLst>
            </p:cNvPr>
            <p:cNvSpPr txBox="1">
              <a:spLocks noChangeArrowheads="1"/>
            </p:cNvSpPr>
            <p:nvPr/>
          </p:nvSpPr>
          <p:spPr bwMode="auto">
            <a:xfrm>
              <a:off x="4313273" y="2379729"/>
              <a:ext cx="308206" cy="572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t>H</a:t>
              </a:r>
              <a:endParaRPr lang="ja-JP" altLang="en-US" sz="1200"/>
            </a:p>
          </p:txBody>
        </p:sp>
        <p:cxnSp>
          <p:nvCxnSpPr>
            <p:cNvPr id="74" name="直線コネクタ 92">
              <a:extLst>
                <a:ext uri="{FF2B5EF4-FFF2-40B4-BE49-F238E27FC236}">
                  <a16:creationId xmlns:a16="http://schemas.microsoft.com/office/drawing/2014/main" id="{0055144E-F92F-674C-8CAD-1D1F28BC6344}"/>
                </a:ext>
              </a:extLst>
            </p:cNvPr>
            <p:cNvCxnSpPr/>
            <p:nvPr/>
          </p:nvCxnSpPr>
          <p:spPr bwMode="auto">
            <a:xfrm flipH="1" flipV="1">
              <a:off x="5790739" y="2944609"/>
              <a:ext cx="108541" cy="50769"/>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直線コネクタ 96">
              <a:extLst>
                <a:ext uri="{FF2B5EF4-FFF2-40B4-BE49-F238E27FC236}">
                  <a16:creationId xmlns:a16="http://schemas.microsoft.com/office/drawing/2014/main" id="{234ED69C-2BFE-8A46-BEAC-8B447DD9A369}"/>
                </a:ext>
              </a:extLst>
            </p:cNvPr>
            <p:cNvCxnSpPr/>
            <p:nvPr/>
          </p:nvCxnSpPr>
          <p:spPr bwMode="auto">
            <a:xfrm flipH="1" flipV="1">
              <a:off x="5356575" y="2724027"/>
              <a:ext cx="166313" cy="92786"/>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直線コネクタ 97">
              <a:extLst>
                <a:ext uri="{FF2B5EF4-FFF2-40B4-BE49-F238E27FC236}">
                  <a16:creationId xmlns:a16="http://schemas.microsoft.com/office/drawing/2014/main" id="{F3C5CAD1-93E4-CD40-A4B1-EAB0E68300E1}"/>
                </a:ext>
              </a:extLst>
            </p:cNvPr>
            <p:cNvCxnSpPr/>
            <p:nvPr/>
          </p:nvCxnSpPr>
          <p:spPr bwMode="auto">
            <a:xfrm flipH="1" flipV="1">
              <a:off x="4911907" y="3284238"/>
              <a:ext cx="2205831" cy="1092412"/>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直線コネクタ 98">
              <a:extLst>
                <a:ext uri="{FF2B5EF4-FFF2-40B4-BE49-F238E27FC236}">
                  <a16:creationId xmlns:a16="http://schemas.microsoft.com/office/drawing/2014/main" id="{60904F09-AA11-A743-BD6E-E6B9E961BB9F}"/>
                </a:ext>
              </a:extLst>
            </p:cNvPr>
            <p:cNvCxnSpPr/>
            <p:nvPr/>
          </p:nvCxnSpPr>
          <p:spPr bwMode="auto">
            <a:xfrm flipH="1">
              <a:off x="7340072" y="4119304"/>
              <a:ext cx="241592" cy="350132"/>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直線コネクタ 100">
              <a:extLst>
                <a:ext uri="{FF2B5EF4-FFF2-40B4-BE49-F238E27FC236}">
                  <a16:creationId xmlns:a16="http://schemas.microsoft.com/office/drawing/2014/main" id="{6EF8EEC3-D257-F749-9A66-84104145B709}"/>
                </a:ext>
              </a:extLst>
            </p:cNvPr>
            <p:cNvCxnSpPr/>
            <p:nvPr/>
          </p:nvCxnSpPr>
          <p:spPr bwMode="auto">
            <a:xfrm flipH="1" flipV="1">
              <a:off x="7452114" y="4026518"/>
              <a:ext cx="266100" cy="140052"/>
            </a:xfrm>
            <a:prstGeom prst="line">
              <a:avLst/>
            </a:prstGeom>
            <a:ln w="25400">
              <a:solidFill>
                <a:schemeClr val="accent6">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直線コネクタ 104">
              <a:extLst>
                <a:ext uri="{FF2B5EF4-FFF2-40B4-BE49-F238E27FC236}">
                  <a16:creationId xmlns:a16="http://schemas.microsoft.com/office/drawing/2014/main" id="{BD8D0B1D-8121-C44D-B844-17BAFF9682D4}"/>
                </a:ext>
              </a:extLst>
            </p:cNvPr>
            <p:cNvCxnSpPr/>
            <p:nvPr/>
          </p:nvCxnSpPr>
          <p:spPr bwMode="auto">
            <a:xfrm flipH="1" flipV="1">
              <a:off x="7718215" y="4187579"/>
              <a:ext cx="565464" cy="259097"/>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直線コネクタ 105">
              <a:extLst>
                <a:ext uri="{FF2B5EF4-FFF2-40B4-BE49-F238E27FC236}">
                  <a16:creationId xmlns:a16="http://schemas.microsoft.com/office/drawing/2014/main" id="{A6383EE0-F273-6F44-9D93-4DDAEDE168EF}"/>
                </a:ext>
              </a:extLst>
            </p:cNvPr>
            <p:cNvCxnSpPr/>
            <p:nvPr/>
          </p:nvCxnSpPr>
          <p:spPr bwMode="auto">
            <a:xfrm flipV="1">
              <a:off x="8253916" y="4269860"/>
              <a:ext cx="70027" cy="175066"/>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直線コネクタ 106">
              <a:extLst>
                <a:ext uri="{FF2B5EF4-FFF2-40B4-BE49-F238E27FC236}">
                  <a16:creationId xmlns:a16="http://schemas.microsoft.com/office/drawing/2014/main" id="{AA7E19EF-A294-AF42-86B7-267C7F181CC3}"/>
                </a:ext>
              </a:extLst>
            </p:cNvPr>
            <p:cNvCxnSpPr/>
            <p:nvPr/>
          </p:nvCxnSpPr>
          <p:spPr bwMode="auto">
            <a:xfrm flipH="1" flipV="1">
              <a:off x="8197895" y="4185828"/>
              <a:ext cx="266100" cy="140052"/>
            </a:xfrm>
            <a:prstGeom prst="line">
              <a:avLst/>
            </a:prstGeom>
            <a:ln w="25400">
              <a:solidFill>
                <a:schemeClr val="accent6">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直線コネクタ 107">
              <a:extLst>
                <a:ext uri="{FF2B5EF4-FFF2-40B4-BE49-F238E27FC236}">
                  <a16:creationId xmlns:a16="http://schemas.microsoft.com/office/drawing/2014/main" id="{247ACA84-96A0-3449-8B82-A7E3091E4FA7}"/>
                </a:ext>
              </a:extLst>
            </p:cNvPr>
            <p:cNvCxnSpPr/>
            <p:nvPr/>
          </p:nvCxnSpPr>
          <p:spPr bwMode="auto">
            <a:xfrm flipH="1">
              <a:off x="8553280" y="4016014"/>
              <a:ext cx="175066" cy="315119"/>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直線コネクタ 108">
              <a:extLst>
                <a:ext uri="{FF2B5EF4-FFF2-40B4-BE49-F238E27FC236}">
                  <a16:creationId xmlns:a16="http://schemas.microsoft.com/office/drawing/2014/main" id="{78BE7C04-03DF-E24B-8579-FD4CB57A72BC}"/>
                </a:ext>
              </a:extLst>
            </p:cNvPr>
            <p:cNvCxnSpPr/>
            <p:nvPr/>
          </p:nvCxnSpPr>
          <p:spPr bwMode="auto">
            <a:xfrm flipH="1">
              <a:off x="8049090" y="3763918"/>
              <a:ext cx="196073" cy="346630"/>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直線コネクタ 109">
              <a:extLst>
                <a:ext uri="{FF2B5EF4-FFF2-40B4-BE49-F238E27FC236}">
                  <a16:creationId xmlns:a16="http://schemas.microsoft.com/office/drawing/2014/main" id="{B19D97EF-FE7A-0249-9CA8-A8053808412E}"/>
                </a:ext>
              </a:extLst>
            </p:cNvPr>
            <p:cNvCxnSpPr/>
            <p:nvPr/>
          </p:nvCxnSpPr>
          <p:spPr bwMode="auto">
            <a:xfrm flipH="1" flipV="1">
              <a:off x="6881399" y="3744662"/>
              <a:ext cx="563713" cy="269602"/>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直線コネクタ 110">
              <a:extLst>
                <a:ext uri="{FF2B5EF4-FFF2-40B4-BE49-F238E27FC236}">
                  <a16:creationId xmlns:a16="http://schemas.microsoft.com/office/drawing/2014/main" id="{22DC0B65-286D-5C4A-A1ED-F115511F9381}"/>
                </a:ext>
              </a:extLst>
            </p:cNvPr>
            <p:cNvCxnSpPr/>
            <p:nvPr/>
          </p:nvCxnSpPr>
          <p:spPr bwMode="auto">
            <a:xfrm flipV="1">
              <a:off x="6874397" y="3531081"/>
              <a:ext cx="127799" cy="213581"/>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直線コネクタ 111">
              <a:extLst>
                <a:ext uri="{FF2B5EF4-FFF2-40B4-BE49-F238E27FC236}">
                  <a16:creationId xmlns:a16="http://schemas.microsoft.com/office/drawing/2014/main" id="{09BC5702-558F-3E44-A777-09FC963EED71}"/>
                </a:ext>
              </a:extLst>
            </p:cNvPr>
            <p:cNvCxnSpPr/>
            <p:nvPr/>
          </p:nvCxnSpPr>
          <p:spPr bwMode="auto">
            <a:xfrm flipH="1" flipV="1">
              <a:off x="6869145" y="3447050"/>
              <a:ext cx="266100" cy="140052"/>
            </a:xfrm>
            <a:prstGeom prst="line">
              <a:avLst/>
            </a:prstGeom>
            <a:ln w="25400">
              <a:solidFill>
                <a:schemeClr val="accent6">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7" name="テキスト ボックス 112">
              <a:extLst>
                <a:ext uri="{FF2B5EF4-FFF2-40B4-BE49-F238E27FC236}">
                  <a16:creationId xmlns:a16="http://schemas.microsoft.com/office/drawing/2014/main" id="{34F04D4B-6AD7-704E-8F1B-A85B6EC56D65}"/>
                </a:ext>
              </a:extLst>
            </p:cNvPr>
            <p:cNvSpPr txBox="1">
              <a:spLocks noChangeArrowheads="1"/>
            </p:cNvSpPr>
            <p:nvPr/>
          </p:nvSpPr>
          <p:spPr bwMode="auto">
            <a:xfrm>
              <a:off x="7227402" y="3431368"/>
              <a:ext cx="308206" cy="572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t>E</a:t>
              </a:r>
              <a:endParaRPr lang="ja-JP" altLang="en-US" sz="1200"/>
            </a:p>
          </p:txBody>
        </p:sp>
        <p:cxnSp>
          <p:nvCxnSpPr>
            <p:cNvPr id="88" name="直線コネクタ 116">
              <a:extLst>
                <a:ext uri="{FF2B5EF4-FFF2-40B4-BE49-F238E27FC236}">
                  <a16:creationId xmlns:a16="http://schemas.microsoft.com/office/drawing/2014/main" id="{BCE00174-B86B-DE4A-A935-BFB547DA4BCA}"/>
                </a:ext>
              </a:extLst>
            </p:cNvPr>
            <p:cNvCxnSpPr/>
            <p:nvPr/>
          </p:nvCxnSpPr>
          <p:spPr bwMode="auto">
            <a:xfrm flipH="1">
              <a:off x="6792116" y="3138933"/>
              <a:ext cx="133050" cy="287108"/>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直線コネクタ 117">
              <a:extLst>
                <a:ext uri="{FF2B5EF4-FFF2-40B4-BE49-F238E27FC236}">
                  <a16:creationId xmlns:a16="http://schemas.microsoft.com/office/drawing/2014/main" id="{3A9A372F-D28F-C74A-B797-8195980C85B1}"/>
                </a:ext>
              </a:extLst>
            </p:cNvPr>
            <p:cNvCxnSpPr/>
            <p:nvPr/>
          </p:nvCxnSpPr>
          <p:spPr bwMode="auto">
            <a:xfrm flipH="1" flipV="1">
              <a:off x="8050840" y="4110550"/>
              <a:ext cx="147056" cy="77029"/>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直線コネクタ 118">
              <a:extLst>
                <a:ext uri="{FF2B5EF4-FFF2-40B4-BE49-F238E27FC236}">
                  <a16:creationId xmlns:a16="http://schemas.microsoft.com/office/drawing/2014/main" id="{2E11081A-DD7F-FF4B-9D3B-E9A025FCF5B1}"/>
                </a:ext>
              </a:extLst>
            </p:cNvPr>
            <p:cNvCxnSpPr/>
            <p:nvPr/>
          </p:nvCxnSpPr>
          <p:spPr bwMode="auto">
            <a:xfrm flipH="1" flipV="1">
              <a:off x="5258538" y="2862329"/>
              <a:ext cx="327373" cy="162811"/>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1" name="テキスト ボックス 124">
              <a:extLst>
                <a:ext uri="{FF2B5EF4-FFF2-40B4-BE49-F238E27FC236}">
                  <a16:creationId xmlns:a16="http://schemas.microsoft.com/office/drawing/2014/main" id="{6903E348-0D54-5F46-BBB3-525FA2EC6C0C}"/>
                </a:ext>
              </a:extLst>
            </p:cNvPr>
            <p:cNvSpPr txBox="1">
              <a:spLocks noChangeArrowheads="1"/>
            </p:cNvSpPr>
            <p:nvPr/>
          </p:nvSpPr>
          <p:spPr bwMode="auto">
            <a:xfrm>
              <a:off x="8132554" y="4347159"/>
              <a:ext cx="308206" cy="572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t>H</a:t>
              </a:r>
              <a:endParaRPr lang="ja-JP" altLang="en-US" sz="1200"/>
            </a:p>
          </p:txBody>
        </p:sp>
        <p:sp>
          <p:nvSpPr>
            <p:cNvPr id="92" name="テキスト ボックス 125">
              <a:extLst>
                <a:ext uri="{FF2B5EF4-FFF2-40B4-BE49-F238E27FC236}">
                  <a16:creationId xmlns:a16="http://schemas.microsoft.com/office/drawing/2014/main" id="{C63C9DF3-D9EF-7445-8E8C-8E4108FB8829}"/>
                </a:ext>
              </a:extLst>
            </p:cNvPr>
            <p:cNvSpPr txBox="1">
              <a:spLocks noChangeArrowheads="1"/>
            </p:cNvSpPr>
            <p:nvPr/>
          </p:nvSpPr>
          <p:spPr bwMode="auto">
            <a:xfrm>
              <a:off x="6626746" y="3702049"/>
              <a:ext cx="308206" cy="572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t>H</a:t>
              </a:r>
              <a:endParaRPr lang="ja-JP" altLang="en-US" sz="1200"/>
            </a:p>
          </p:txBody>
        </p:sp>
        <p:cxnSp>
          <p:nvCxnSpPr>
            <p:cNvPr id="93" name="直線コネクタ 127">
              <a:extLst>
                <a:ext uri="{FF2B5EF4-FFF2-40B4-BE49-F238E27FC236}">
                  <a16:creationId xmlns:a16="http://schemas.microsoft.com/office/drawing/2014/main" id="{5FAC2958-3CCB-DA47-8420-EAB24A85065E}"/>
                </a:ext>
              </a:extLst>
            </p:cNvPr>
            <p:cNvCxnSpPr/>
            <p:nvPr/>
          </p:nvCxnSpPr>
          <p:spPr bwMode="auto">
            <a:xfrm flipH="1" flipV="1">
              <a:off x="4439229" y="2275858"/>
              <a:ext cx="147056" cy="77029"/>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直線コネクタ 129">
              <a:extLst>
                <a:ext uri="{FF2B5EF4-FFF2-40B4-BE49-F238E27FC236}">
                  <a16:creationId xmlns:a16="http://schemas.microsoft.com/office/drawing/2014/main" id="{75C34B93-03C5-D34E-BE68-CB1550B9F1C1}"/>
                </a:ext>
              </a:extLst>
            </p:cNvPr>
            <p:cNvCxnSpPr/>
            <p:nvPr/>
          </p:nvCxnSpPr>
          <p:spPr bwMode="auto">
            <a:xfrm flipH="1" flipV="1">
              <a:off x="4843631" y="2478935"/>
              <a:ext cx="57772" cy="33263"/>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5" name="直線コネクタ 137">
              <a:extLst>
                <a:ext uri="{FF2B5EF4-FFF2-40B4-BE49-F238E27FC236}">
                  <a16:creationId xmlns:a16="http://schemas.microsoft.com/office/drawing/2014/main" id="{6B784419-8C4D-9A4A-9997-26B47D5B72BF}"/>
                </a:ext>
              </a:extLst>
            </p:cNvPr>
            <p:cNvCxnSpPr/>
            <p:nvPr/>
          </p:nvCxnSpPr>
          <p:spPr bwMode="auto">
            <a:xfrm flipH="1" flipV="1">
              <a:off x="6792116" y="3420789"/>
              <a:ext cx="103288" cy="43768"/>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6" name="直線コネクタ 143">
              <a:extLst>
                <a:ext uri="{FF2B5EF4-FFF2-40B4-BE49-F238E27FC236}">
                  <a16:creationId xmlns:a16="http://schemas.microsoft.com/office/drawing/2014/main" id="{F27E070B-0E30-A14E-B5E7-C4689A56FC90}"/>
                </a:ext>
              </a:extLst>
            </p:cNvPr>
            <p:cNvCxnSpPr/>
            <p:nvPr/>
          </p:nvCxnSpPr>
          <p:spPr bwMode="auto">
            <a:xfrm flipH="1" flipV="1">
              <a:off x="7135245" y="3588852"/>
              <a:ext cx="103288" cy="43768"/>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直線コネクタ 144">
              <a:extLst>
                <a:ext uri="{FF2B5EF4-FFF2-40B4-BE49-F238E27FC236}">
                  <a16:creationId xmlns:a16="http://schemas.microsoft.com/office/drawing/2014/main" id="{2163FD80-BBD2-D64D-B32A-97E1F9B5847D}"/>
                </a:ext>
              </a:extLst>
            </p:cNvPr>
            <p:cNvCxnSpPr/>
            <p:nvPr/>
          </p:nvCxnSpPr>
          <p:spPr bwMode="auto">
            <a:xfrm flipH="1">
              <a:off x="7238533" y="3350763"/>
              <a:ext cx="133050" cy="287108"/>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8" name="テキスト ボックス 145">
              <a:extLst>
                <a:ext uri="{FF2B5EF4-FFF2-40B4-BE49-F238E27FC236}">
                  <a16:creationId xmlns:a16="http://schemas.microsoft.com/office/drawing/2014/main" id="{AA250F69-DBC2-A246-AE4B-6AAD01E048FF}"/>
                </a:ext>
              </a:extLst>
            </p:cNvPr>
            <p:cNvSpPr txBox="1">
              <a:spLocks noChangeArrowheads="1"/>
            </p:cNvSpPr>
            <p:nvPr/>
          </p:nvSpPr>
          <p:spPr bwMode="auto">
            <a:xfrm>
              <a:off x="6483094" y="3130545"/>
              <a:ext cx="308206" cy="572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t>E</a:t>
              </a:r>
              <a:endParaRPr lang="ja-JP" altLang="en-US" sz="1200"/>
            </a:p>
          </p:txBody>
        </p:sp>
        <p:sp>
          <p:nvSpPr>
            <p:cNvPr id="99" name="テキスト ボックス 146">
              <a:extLst>
                <a:ext uri="{FF2B5EF4-FFF2-40B4-BE49-F238E27FC236}">
                  <a16:creationId xmlns:a16="http://schemas.microsoft.com/office/drawing/2014/main" id="{B9C6DE91-5273-E440-B723-3D5C7C7CB157}"/>
                </a:ext>
              </a:extLst>
            </p:cNvPr>
            <p:cNvSpPr txBox="1">
              <a:spLocks noChangeArrowheads="1"/>
            </p:cNvSpPr>
            <p:nvPr/>
          </p:nvSpPr>
          <p:spPr bwMode="auto">
            <a:xfrm>
              <a:off x="8546362" y="4136436"/>
              <a:ext cx="308206" cy="572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t>E</a:t>
              </a:r>
              <a:endParaRPr lang="ja-JP" altLang="en-US" sz="1200"/>
            </a:p>
          </p:txBody>
        </p:sp>
        <p:sp>
          <p:nvSpPr>
            <p:cNvPr id="100" name="テキスト ボックス 147">
              <a:extLst>
                <a:ext uri="{FF2B5EF4-FFF2-40B4-BE49-F238E27FC236}">
                  <a16:creationId xmlns:a16="http://schemas.microsoft.com/office/drawing/2014/main" id="{32B3BA0C-48AF-1F48-827A-52AD54C7777A}"/>
                </a:ext>
              </a:extLst>
            </p:cNvPr>
            <p:cNvSpPr txBox="1">
              <a:spLocks noChangeArrowheads="1"/>
            </p:cNvSpPr>
            <p:nvPr/>
          </p:nvSpPr>
          <p:spPr bwMode="auto">
            <a:xfrm>
              <a:off x="7793952" y="3751722"/>
              <a:ext cx="308206" cy="572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t>E</a:t>
              </a:r>
              <a:endParaRPr lang="ja-JP" altLang="en-US" sz="1200"/>
            </a:p>
          </p:txBody>
        </p:sp>
        <p:sp>
          <p:nvSpPr>
            <p:cNvPr id="101" name="テキスト ボックス 149">
              <a:extLst>
                <a:ext uri="{FF2B5EF4-FFF2-40B4-BE49-F238E27FC236}">
                  <a16:creationId xmlns:a16="http://schemas.microsoft.com/office/drawing/2014/main" id="{77C44757-93EB-E141-B67B-0853B4508CBB}"/>
                </a:ext>
              </a:extLst>
            </p:cNvPr>
            <p:cNvSpPr txBox="1">
              <a:spLocks noChangeArrowheads="1"/>
            </p:cNvSpPr>
            <p:nvPr/>
          </p:nvSpPr>
          <p:spPr bwMode="auto">
            <a:xfrm>
              <a:off x="4884055" y="2295070"/>
              <a:ext cx="308206" cy="572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t>E</a:t>
              </a:r>
              <a:endParaRPr lang="ja-JP" altLang="en-US" sz="1200"/>
            </a:p>
          </p:txBody>
        </p:sp>
        <p:sp>
          <p:nvSpPr>
            <p:cNvPr id="102" name="テキスト ボックス 168">
              <a:extLst>
                <a:ext uri="{FF2B5EF4-FFF2-40B4-BE49-F238E27FC236}">
                  <a16:creationId xmlns:a16="http://schemas.microsoft.com/office/drawing/2014/main" id="{54C0C436-C754-D348-B870-BCFEE425DDDC}"/>
                </a:ext>
              </a:extLst>
            </p:cNvPr>
            <p:cNvSpPr txBox="1">
              <a:spLocks noChangeArrowheads="1"/>
            </p:cNvSpPr>
            <p:nvPr/>
          </p:nvSpPr>
          <p:spPr bwMode="auto">
            <a:xfrm rot="1372703">
              <a:off x="5544158" y="3616058"/>
              <a:ext cx="843280" cy="699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ja-JP" sz="800"/>
                <a:t>10000</a:t>
              </a:r>
              <a:endParaRPr lang="ja-JP" altLang="en-US" sz="800"/>
            </a:p>
          </p:txBody>
        </p:sp>
        <p:sp>
          <p:nvSpPr>
            <p:cNvPr id="103" name="テキスト ボックス 173">
              <a:extLst>
                <a:ext uri="{FF2B5EF4-FFF2-40B4-BE49-F238E27FC236}">
                  <a16:creationId xmlns:a16="http://schemas.microsoft.com/office/drawing/2014/main" id="{CB33A999-CA95-4F42-B711-FF4A39909889}"/>
                </a:ext>
              </a:extLst>
            </p:cNvPr>
            <p:cNvSpPr txBox="1">
              <a:spLocks noChangeArrowheads="1"/>
            </p:cNvSpPr>
            <p:nvPr/>
          </p:nvSpPr>
          <p:spPr bwMode="auto">
            <a:xfrm rot="1372703">
              <a:off x="4403700" y="2564761"/>
              <a:ext cx="843280" cy="445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ja-JP" sz="800"/>
                <a:t>2000</a:t>
              </a:r>
              <a:endParaRPr lang="ja-JP" altLang="en-US" sz="800"/>
            </a:p>
          </p:txBody>
        </p:sp>
        <p:sp>
          <p:nvSpPr>
            <p:cNvPr id="104" name="テキスト ボックス 174">
              <a:extLst>
                <a:ext uri="{FF2B5EF4-FFF2-40B4-BE49-F238E27FC236}">
                  <a16:creationId xmlns:a16="http://schemas.microsoft.com/office/drawing/2014/main" id="{45B0BC23-FDFB-AC4A-AF58-AC26A8466802}"/>
                </a:ext>
              </a:extLst>
            </p:cNvPr>
            <p:cNvSpPr txBox="1">
              <a:spLocks noChangeArrowheads="1"/>
            </p:cNvSpPr>
            <p:nvPr/>
          </p:nvSpPr>
          <p:spPr bwMode="auto">
            <a:xfrm rot="1372703">
              <a:off x="4906374" y="2832504"/>
              <a:ext cx="843280" cy="445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ja-JP" sz="800"/>
                <a:t>2000</a:t>
              </a:r>
              <a:endParaRPr lang="ja-JP" altLang="en-US" sz="800"/>
            </a:p>
          </p:txBody>
        </p:sp>
        <p:sp>
          <p:nvSpPr>
            <p:cNvPr id="105" name="テキスト ボックス 175">
              <a:extLst>
                <a:ext uri="{FF2B5EF4-FFF2-40B4-BE49-F238E27FC236}">
                  <a16:creationId xmlns:a16="http://schemas.microsoft.com/office/drawing/2014/main" id="{05660B73-6C02-E147-98ED-D31ECE9CC0B7}"/>
                </a:ext>
              </a:extLst>
            </p:cNvPr>
            <p:cNvSpPr txBox="1">
              <a:spLocks noChangeArrowheads="1"/>
            </p:cNvSpPr>
            <p:nvPr/>
          </p:nvSpPr>
          <p:spPr bwMode="auto">
            <a:xfrm rot="1372703">
              <a:off x="4093414" y="2179249"/>
              <a:ext cx="843280" cy="445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ja-JP" sz="800"/>
                <a:t>1000</a:t>
              </a:r>
              <a:endParaRPr lang="ja-JP" altLang="en-US" sz="800"/>
            </a:p>
          </p:txBody>
        </p:sp>
        <p:sp>
          <p:nvSpPr>
            <p:cNvPr id="106" name="テキスト ボックス 176">
              <a:extLst>
                <a:ext uri="{FF2B5EF4-FFF2-40B4-BE49-F238E27FC236}">
                  <a16:creationId xmlns:a16="http://schemas.microsoft.com/office/drawing/2014/main" id="{9B3B1EA4-E312-1444-B888-D94F16FE2B87}"/>
                </a:ext>
              </a:extLst>
            </p:cNvPr>
            <p:cNvSpPr txBox="1">
              <a:spLocks noChangeArrowheads="1"/>
            </p:cNvSpPr>
            <p:nvPr/>
          </p:nvSpPr>
          <p:spPr bwMode="auto">
            <a:xfrm rot="1372703">
              <a:off x="4426606" y="2338070"/>
              <a:ext cx="843280" cy="445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ja-JP" sz="800"/>
                <a:t>1000</a:t>
              </a:r>
              <a:endParaRPr lang="ja-JP" altLang="en-US" sz="800"/>
            </a:p>
          </p:txBody>
        </p:sp>
        <p:sp>
          <p:nvSpPr>
            <p:cNvPr id="107" name="テキスト ボックス 177">
              <a:extLst>
                <a:ext uri="{FF2B5EF4-FFF2-40B4-BE49-F238E27FC236}">
                  <a16:creationId xmlns:a16="http://schemas.microsoft.com/office/drawing/2014/main" id="{2A6B0733-A38A-FA4E-AB7F-0D3DAE27CF53}"/>
                </a:ext>
              </a:extLst>
            </p:cNvPr>
            <p:cNvSpPr txBox="1">
              <a:spLocks noChangeArrowheads="1"/>
            </p:cNvSpPr>
            <p:nvPr/>
          </p:nvSpPr>
          <p:spPr bwMode="auto">
            <a:xfrm rot="1372703">
              <a:off x="5000229" y="2634880"/>
              <a:ext cx="843280" cy="445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ja-JP" sz="800"/>
                <a:t>1000</a:t>
              </a:r>
              <a:endParaRPr lang="ja-JP" altLang="en-US" sz="800"/>
            </a:p>
          </p:txBody>
        </p:sp>
        <p:sp>
          <p:nvSpPr>
            <p:cNvPr id="108" name="テキスト ボックス 178">
              <a:extLst>
                <a:ext uri="{FF2B5EF4-FFF2-40B4-BE49-F238E27FC236}">
                  <a16:creationId xmlns:a16="http://schemas.microsoft.com/office/drawing/2014/main" id="{6613221A-BA8C-534A-A866-42C3967B215E}"/>
                </a:ext>
              </a:extLst>
            </p:cNvPr>
            <p:cNvSpPr txBox="1">
              <a:spLocks noChangeArrowheads="1"/>
            </p:cNvSpPr>
            <p:nvPr/>
          </p:nvSpPr>
          <p:spPr bwMode="auto">
            <a:xfrm rot="1372703">
              <a:off x="5386557" y="2795159"/>
              <a:ext cx="843280" cy="445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ja-JP" sz="800"/>
                <a:t>1000</a:t>
              </a:r>
              <a:endParaRPr lang="ja-JP" altLang="en-US" sz="800"/>
            </a:p>
          </p:txBody>
        </p:sp>
        <p:cxnSp>
          <p:nvCxnSpPr>
            <p:cNvPr id="109" name="直線コネクタ 45">
              <a:extLst>
                <a:ext uri="{FF2B5EF4-FFF2-40B4-BE49-F238E27FC236}">
                  <a16:creationId xmlns:a16="http://schemas.microsoft.com/office/drawing/2014/main" id="{FD5CC28B-144D-834F-9214-3C79A943F1AC}"/>
                </a:ext>
              </a:extLst>
            </p:cNvPr>
            <p:cNvCxnSpPr/>
            <p:nvPr/>
          </p:nvCxnSpPr>
          <p:spPr bwMode="auto">
            <a:xfrm>
              <a:off x="7066969" y="3196705"/>
              <a:ext cx="420159" cy="196074"/>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直線コネクタ 46">
              <a:extLst>
                <a:ext uri="{FF2B5EF4-FFF2-40B4-BE49-F238E27FC236}">
                  <a16:creationId xmlns:a16="http://schemas.microsoft.com/office/drawing/2014/main" id="{D4C0274C-0968-B84B-90C7-401959AAF35C}"/>
                </a:ext>
              </a:extLst>
            </p:cNvPr>
            <p:cNvCxnSpPr/>
            <p:nvPr/>
          </p:nvCxnSpPr>
          <p:spPr bwMode="auto">
            <a:xfrm>
              <a:off x="6569782" y="2963867"/>
              <a:ext cx="420159" cy="196074"/>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直線コネクタ 47">
              <a:extLst>
                <a:ext uri="{FF2B5EF4-FFF2-40B4-BE49-F238E27FC236}">
                  <a16:creationId xmlns:a16="http://schemas.microsoft.com/office/drawing/2014/main" id="{66E59B38-489C-6D48-8EAC-4DB4734F59B4}"/>
                </a:ext>
              </a:extLst>
            </p:cNvPr>
            <p:cNvCxnSpPr/>
            <p:nvPr/>
          </p:nvCxnSpPr>
          <p:spPr bwMode="auto">
            <a:xfrm>
              <a:off x="7861769" y="3581850"/>
              <a:ext cx="420159" cy="196074"/>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直線コネクタ 52">
              <a:extLst>
                <a:ext uri="{FF2B5EF4-FFF2-40B4-BE49-F238E27FC236}">
                  <a16:creationId xmlns:a16="http://schemas.microsoft.com/office/drawing/2014/main" id="{A7543584-B338-7246-807D-034BA3F9028A}"/>
                </a:ext>
              </a:extLst>
            </p:cNvPr>
            <p:cNvCxnSpPr/>
            <p:nvPr/>
          </p:nvCxnSpPr>
          <p:spPr bwMode="auto">
            <a:xfrm>
              <a:off x="8372961" y="3828694"/>
              <a:ext cx="420159" cy="196074"/>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13" name="テキスト ボックス 94">
              <a:extLst>
                <a:ext uri="{FF2B5EF4-FFF2-40B4-BE49-F238E27FC236}">
                  <a16:creationId xmlns:a16="http://schemas.microsoft.com/office/drawing/2014/main" id="{61806C74-EE77-6043-8530-EC0D761F1B58}"/>
                </a:ext>
              </a:extLst>
            </p:cNvPr>
            <p:cNvSpPr txBox="1">
              <a:spLocks noChangeArrowheads="1"/>
            </p:cNvSpPr>
            <p:nvPr/>
          </p:nvSpPr>
          <p:spPr bwMode="auto">
            <a:xfrm rot="1372703">
              <a:off x="6320426" y="3299237"/>
              <a:ext cx="843280" cy="445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ja-JP" sz="800"/>
                <a:t>1000</a:t>
              </a:r>
              <a:endParaRPr lang="ja-JP" altLang="en-US" sz="800"/>
            </a:p>
          </p:txBody>
        </p:sp>
        <p:sp>
          <p:nvSpPr>
            <p:cNvPr id="114" name="テキスト ボックス 95">
              <a:extLst>
                <a:ext uri="{FF2B5EF4-FFF2-40B4-BE49-F238E27FC236}">
                  <a16:creationId xmlns:a16="http://schemas.microsoft.com/office/drawing/2014/main" id="{6C8F40B0-A1CE-EC43-AB05-E92A65D39493}"/>
                </a:ext>
              </a:extLst>
            </p:cNvPr>
            <p:cNvSpPr txBox="1">
              <a:spLocks noChangeArrowheads="1"/>
            </p:cNvSpPr>
            <p:nvPr/>
          </p:nvSpPr>
          <p:spPr bwMode="auto">
            <a:xfrm rot="1372703">
              <a:off x="6719586" y="3457696"/>
              <a:ext cx="843280" cy="445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ja-JP" sz="800"/>
                <a:t>1000</a:t>
              </a:r>
              <a:endParaRPr lang="ja-JP" altLang="en-US" sz="800"/>
            </a:p>
          </p:txBody>
        </p:sp>
        <p:sp>
          <p:nvSpPr>
            <p:cNvPr id="115" name="テキスト ボックス 99">
              <a:extLst>
                <a:ext uri="{FF2B5EF4-FFF2-40B4-BE49-F238E27FC236}">
                  <a16:creationId xmlns:a16="http://schemas.microsoft.com/office/drawing/2014/main" id="{A35667A3-DE81-074B-8438-96AE38B1DF6A}"/>
                </a:ext>
              </a:extLst>
            </p:cNvPr>
            <p:cNvSpPr txBox="1">
              <a:spLocks noChangeArrowheads="1"/>
            </p:cNvSpPr>
            <p:nvPr/>
          </p:nvSpPr>
          <p:spPr bwMode="auto">
            <a:xfrm rot="1372703">
              <a:off x="7611714" y="3985993"/>
              <a:ext cx="843280" cy="445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ja-JP" sz="800"/>
                <a:t>1000</a:t>
              </a:r>
              <a:endParaRPr lang="ja-JP" altLang="en-US" sz="800"/>
            </a:p>
          </p:txBody>
        </p:sp>
        <p:sp>
          <p:nvSpPr>
            <p:cNvPr id="116" name="テキスト ボックス 101">
              <a:extLst>
                <a:ext uri="{FF2B5EF4-FFF2-40B4-BE49-F238E27FC236}">
                  <a16:creationId xmlns:a16="http://schemas.microsoft.com/office/drawing/2014/main" id="{1E8151E2-9502-B54E-B3E9-9CEA4CD99B6E}"/>
                </a:ext>
              </a:extLst>
            </p:cNvPr>
            <p:cNvSpPr txBox="1">
              <a:spLocks noChangeArrowheads="1"/>
            </p:cNvSpPr>
            <p:nvPr/>
          </p:nvSpPr>
          <p:spPr bwMode="auto">
            <a:xfrm rot="1372703">
              <a:off x="8093976" y="4214191"/>
              <a:ext cx="843280" cy="445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ja-JP" sz="800"/>
                <a:t>1000</a:t>
              </a:r>
              <a:endParaRPr lang="ja-JP" altLang="en-US" sz="800"/>
            </a:p>
          </p:txBody>
        </p:sp>
      </p:grpSp>
      <p:sp>
        <p:nvSpPr>
          <p:cNvPr id="117" name="TextBox 3">
            <a:extLst>
              <a:ext uri="{FF2B5EF4-FFF2-40B4-BE49-F238E27FC236}">
                <a16:creationId xmlns:a16="http://schemas.microsoft.com/office/drawing/2014/main" id="{3577B431-95F1-1E40-9127-336D341E6478}"/>
              </a:ext>
            </a:extLst>
          </p:cNvPr>
          <p:cNvSpPr txBox="1"/>
          <p:nvPr/>
        </p:nvSpPr>
        <p:spPr>
          <a:xfrm>
            <a:off x="5614955" y="1186743"/>
            <a:ext cx="5008058" cy="1110042"/>
          </a:xfrm>
          <a:prstGeom prst="rect">
            <a:avLst/>
          </a:prstGeom>
          <a:noFill/>
        </p:spPr>
        <p:txBody>
          <a:bodyPr wrap="square" rtlCol="0">
            <a:noAutofit/>
          </a:bodyPr>
          <a:lstStyle/>
          <a:p>
            <a:pPr defTabSz="504037"/>
            <a:r>
              <a:rPr lang="ja-JP" altLang="en-US" sz="1800" dirty="0">
                <a:solidFill>
                  <a:prstClr val="black"/>
                </a:solidFill>
                <a:latin typeface="Hiragino Kaku Gothic Pro W3" panose="020B0300000000000000" pitchFamily="34" charset="-128"/>
                <a:ea typeface="Hiragino Kaku Gothic Pro W3" panose="020B0300000000000000" pitchFamily="34" charset="-128"/>
                <a:sym typeface="Wingdings" pitchFamily="2" charset="2"/>
              </a:rPr>
              <a:t>　</a:t>
            </a:r>
            <a:r>
              <a:rPr lang="en-US" altLang="ja-JP" sz="1800" dirty="0">
                <a:solidFill>
                  <a:prstClr val="black"/>
                </a:solidFill>
                <a:ea typeface="Hiragino Kaku Gothic Pro W3" panose="020B0300000000000000" pitchFamily="34" charset="-128"/>
                <a:sym typeface="Wingdings" pitchFamily="2" charset="2"/>
              </a:rPr>
              <a:t>Energy compression system (ECS) for electron beam will be installed at the beginning of the beam transport line. </a:t>
            </a:r>
          </a:p>
        </p:txBody>
      </p:sp>
      <p:cxnSp>
        <p:nvCxnSpPr>
          <p:cNvPr id="10" name="Straight Arrow Connector 9">
            <a:extLst>
              <a:ext uri="{FF2B5EF4-FFF2-40B4-BE49-F238E27FC236}">
                <a16:creationId xmlns:a16="http://schemas.microsoft.com/office/drawing/2014/main" id="{B42ED564-6D90-6F41-B262-B4DFD9BE918A}"/>
              </a:ext>
            </a:extLst>
          </p:cNvPr>
          <p:cNvCxnSpPr>
            <a:cxnSpLocks/>
            <a:stCxn id="31" idx="2"/>
          </p:cNvCxnSpPr>
          <p:nvPr/>
        </p:nvCxnSpPr>
        <p:spPr>
          <a:xfrm>
            <a:off x="8241760" y="2859187"/>
            <a:ext cx="434471" cy="2559925"/>
          </a:xfrm>
          <a:prstGeom prst="straightConnector1">
            <a:avLst/>
          </a:prstGeom>
          <a:ln w="3810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119" name="TextBox 3">
            <a:extLst>
              <a:ext uri="{FF2B5EF4-FFF2-40B4-BE49-F238E27FC236}">
                <a16:creationId xmlns:a16="http://schemas.microsoft.com/office/drawing/2014/main" id="{A802CD50-810C-0149-82FB-12CE16E49FC0}"/>
              </a:ext>
            </a:extLst>
          </p:cNvPr>
          <p:cNvSpPr txBox="1"/>
          <p:nvPr/>
        </p:nvSpPr>
        <p:spPr>
          <a:xfrm>
            <a:off x="3756720" y="6112702"/>
            <a:ext cx="2436691" cy="782408"/>
          </a:xfrm>
          <a:prstGeom prst="rect">
            <a:avLst/>
          </a:prstGeom>
          <a:noFill/>
        </p:spPr>
        <p:txBody>
          <a:bodyPr wrap="square" rtlCol="0">
            <a:noAutofit/>
          </a:bodyPr>
          <a:lstStyle/>
          <a:p>
            <a:pPr defTabSz="504037"/>
            <a:r>
              <a:rPr lang="en-US" altLang="ja-JP" sz="1600" dirty="0">
                <a:solidFill>
                  <a:prstClr val="black"/>
                </a:solidFill>
                <a:ea typeface="Hiragino Kaku Gothic Pro W3" panose="020B0300000000000000" pitchFamily="34" charset="-128"/>
                <a:sym typeface="Wingdings" pitchFamily="2" charset="2"/>
              </a:rPr>
              <a:t>Additional replace-</a:t>
            </a:r>
            <a:r>
              <a:rPr lang="en-US" altLang="ja-JP" sz="1600" dirty="0" err="1">
                <a:solidFill>
                  <a:prstClr val="black"/>
                </a:solidFill>
                <a:ea typeface="Hiragino Kaku Gothic Pro W3" panose="020B0300000000000000" pitchFamily="34" charset="-128"/>
                <a:sym typeface="Wingdings" pitchFamily="2" charset="2"/>
              </a:rPr>
              <a:t>ment</a:t>
            </a:r>
            <a:r>
              <a:rPr lang="en-US" altLang="ja-JP" sz="1600" dirty="0">
                <a:solidFill>
                  <a:prstClr val="black"/>
                </a:solidFill>
                <a:ea typeface="Hiragino Kaku Gothic Pro W3" panose="020B0300000000000000" pitchFamily="34" charset="-128"/>
                <a:sym typeface="Wingdings" pitchFamily="2" charset="2"/>
              </a:rPr>
              <a:t> will be necessary in near future.</a:t>
            </a:r>
          </a:p>
        </p:txBody>
      </p:sp>
      <p:sp>
        <p:nvSpPr>
          <p:cNvPr id="118" name="Slide Number Placeholder 3">
            <a:extLst>
              <a:ext uri="{FF2B5EF4-FFF2-40B4-BE49-F238E27FC236}">
                <a16:creationId xmlns:a16="http://schemas.microsoft.com/office/drawing/2014/main" id="{50F4E77F-BDD7-1F4B-AB88-63CCCDA3F8E1}"/>
              </a:ext>
            </a:extLst>
          </p:cNvPr>
          <p:cNvSpPr>
            <a:spLocks noGrp="1"/>
          </p:cNvSpPr>
          <p:nvPr>
            <p:ph type="sldNum" sz="quarter" idx="10"/>
          </p:nvPr>
        </p:nvSpPr>
        <p:spPr>
          <a:xfrm>
            <a:off x="9886950" y="7254878"/>
            <a:ext cx="623888" cy="252413"/>
          </a:xfrm>
        </p:spPr>
        <p:txBody>
          <a:bodyPr/>
          <a:lstStyle/>
          <a:p>
            <a:pPr>
              <a:defRPr/>
            </a:pPr>
            <a:fld id="{4D221721-5FDC-D445-9F85-7F3CCA7B1AE5}" type="slidenum">
              <a:rPr lang="en-US" altLang="ja-JP" smtClean="0"/>
              <a:pPr>
                <a:defRPr/>
              </a:pPr>
              <a:t>13</a:t>
            </a:fld>
            <a:endParaRPr lang="en-US" altLang="ja-JP" dirty="0"/>
          </a:p>
        </p:txBody>
      </p:sp>
    </p:spTree>
    <p:extLst>
      <p:ext uri="{BB962C8B-B14F-4D97-AF65-F5344CB8AC3E}">
        <p14:creationId xmlns:p14="http://schemas.microsoft.com/office/powerpoint/2010/main" val="61926247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662B6-0EB0-914A-BBFD-1683DF1E708D}"/>
              </a:ext>
            </a:extLst>
          </p:cNvPr>
          <p:cNvSpPr>
            <a:spLocks noGrp="1"/>
          </p:cNvSpPr>
          <p:nvPr>
            <p:ph type="title"/>
          </p:nvPr>
        </p:nvSpPr>
        <p:spPr>
          <a:xfrm>
            <a:off x="734844" y="405076"/>
            <a:ext cx="9218951" cy="777156"/>
          </a:xfrm>
        </p:spPr>
        <p:txBody>
          <a:bodyPr>
            <a:noAutofit/>
          </a:bodyPr>
          <a:lstStyle/>
          <a:p>
            <a:pPr algn="ctr"/>
            <a:r>
              <a:rPr lang="en-US" sz="3199" dirty="0">
                <a:solidFill>
                  <a:srgbClr val="2F5597"/>
                </a:solidFill>
                <a:latin typeface="+mn-lt"/>
                <a:ea typeface="Hiragino Kaku Gothic Pro W6" panose="020B0300000000000000" pitchFamily="34" charset="-128"/>
              </a:rPr>
              <a:t>Capacitors with PCB contamination</a:t>
            </a:r>
          </a:p>
        </p:txBody>
      </p:sp>
      <p:sp>
        <p:nvSpPr>
          <p:cNvPr id="289" name="TextBox 3">
            <a:extLst>
              <a:ext uri="{FF2B5EF4-FFF2-40B4-BE49-F238E27FC236}">
                <a16:creationId xmlns:a16="http://schemas.microsoft.com/office/drawing/2014/main" id="{1FA8F9F4-6A6B-AF4B-8F32-B48FF3058FC6}"/>
              </a:ext>
            </a:extLst>
          </p:cNvPr>
          <p:cNvSpPr txBox="1"/>
          <p:nvPr/>
        </p:nvSpPr>
        <p:spPr>
          <a:xfrm>
            <a:off x="108124" y="1252980"/>
            <a:ext cx="5744036" cy="1110042"/>
          </a:xfrm>
          <a:prstGeom prst="rect">
            <a:avLst/>
          </a:prstGeom>
          <a:noFill/>
        </p:spPr>
        <p:txBody>
          <a:bodyPr wrap="square" rtlCol="0">
            <a:noAutofit/>
          </a:bodyPr>
          <a:lstStyle/>
          <a:p>
            <a:pPr defTabSz="504037"/>
            <a:r>
              <a:rPr lang="ja-JP" altLang="en-US" sz="1860">
                <a:solidFill>
                  <a:prstClr val="black"/>
                </a:solidFill>
                <a:ea typeface="Hiragino Kaku Gothic Pro W3" panose="020B0300000000000000" pitchFamily="34" charset="-128"/>
                <a:sym typeface="Wingdings" pitchFamily="2" charset="2"/>
              </a:rPr>
              <a:t>　</a:t>
            </a:r>
            <a:r>
              <a:rPr lang="en-US" altLang="ja-JP" sz="1860" dirty="0">
                <a:solidFill>
                  <a:prstClr val="black"/>
                </a:solidFill>
                <a:ea typeface="Hiragino Kaku Gothic Pro W3" panose="020B0300000000000000" pitchFamily="34" charset="-128"/>
                <a:sym typeface="Wingdings" pitchFamily="2" charset="2"/>
              </a:rPr>
              <a:t>Capacitors (up to 1200) in power modulators with low-level PCB produced before 1991 will be replaced following the law. </a:t>
            </a:r>
          </a:p>
        </p:txBody>
      </p:sp>
      <p:sp>
        <p:nvSpPr>
          <p:cNvPr id="117" name="TextBox 3">
            <a:extLst>
              <a:ext uri="{FF2B5EF4-FFF2-40B4-BE49-F238E27FC236}">
                <a16:creationId xmlns:a16="http://schemas.microsoft.com/office/drawing/2014/main" id="{3577B431-95F1-1E40-9127-336D341E6478}"/>
              </a:ext>
            </a:extLst>
          </p:cNvPr>
          <p:cNvSpPr txBox="1"/>
          <p:nvPr/>
        </p:nvSpPr>
        <p:spPr>
          <a:xfrm>
            <a:off x="4953794" y="2212561"/>
            <a:ext cx="5008058" cy="1144283"/>
          </a:xfrm>
          <a:prstGeom prst="rect">
            <a:avLst/>
          </a:prstGeom>
          <a:noFill/>
        </p:spPr>
        <p:txBody>
          <a:bodyPr wrap="square" rtlCol="0">
            <a:noAutofit/>
          </a:bodyPr>
          <a:lstStyle/>
          <a:p>
            <a:pPr defTabSz="504037"/>
            <a:r>
              <a:rPr lang="ja-JP" altLang="en-US" sz="1860">
                <a:solidFill>
                  <a:prstClr val="black"/>
                </a:solidFill>
                <a:ea typeface="Hiragino Kaku Gothic Pro W3" panose="020B0300000000000000" pitchFamily="34" charset="-128"/>
                <a:sym typeface="Wingdings" pitchFamily="2" charset="2"/>
              </a:rPr>
              <a:t>　</a:t>
            </a:r>
            <a:r>
              <a:rPr lang="en-US" altLang="ja-JP" sz="1860" dirty="0">
                <a:solidFill>
                  <a:prstClr val="black"/>
                </a:solidFill>
                <a:ea typeface="Hiragino Kaku Gothic Pro W3" panose="020B0300000000000000" pitchFamily="34" charset="-128"/>
                <a:sym typeface="Wingdings" pitchFamily="2" charset="2"/>
              </a:rPr>
              <a:t>Injector linac continues to improve with hardware upgrade in 7 category regions from 2022 to 2026. </a:t>
            </a:r>
          </a:p>
        </p:txBody>
      </p:sp>
      <p:pic>
        <p:nvPicPr>
          <p:cNvPr id="118" name="コンテンツ プレースホルダー 4" descr="IMG_7275.jpeg">
            <a:extLst>
              <a:ext uri="{FF2B5EF4-FFF2-40B4-BE49-F238E27FC236}">
                <a16:creationId xmlns:a16="http://schemas.microsoft.com/office/drawing/2014/main" id="{38984AE3-14F9-644A-850F-EE3C0E38BE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16881" y="2738681"/>
            <a:ext cx="2806999" cy="2187240"/>
          </a:xfrm>
          <a:prstGeom prst="rect">
            <a:avLst/>
          </a:prstGeom>
        </p:spPr>
      </p:pic>
      <p:pic>
        <p:nvPicPr>
          <p:cNvPr id="119" name="コンテンツ プレースホルダー 5" descr="IMG_7497.jpeg">
            <a:extLst>
              <a:ext uri="{FF2B5EF4-FFF2-40B4-BE49-F238E27FC236}">
                <a16:creationId xmlns:a16="http://schemas.microsoft.com/office/drawing/2014/main" id="{DF372BE5-06F7-0049-A8CB-D8329BF123C3}"/>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Lst>
          </a:blip>
          <a:srcRect/>
          <a:stretch>
            <a:fillRect/>
          </a:stretch>
        </p:blipFill>
        <p:spPr>
          <a:xfrm>
            <a:off x="1115011" y="5021709"/>
            <a:ext cx="2806999" cy="2174336"/>
          </a:xfrm>
          <a:prstGeom prst="rect">
            <a:avLst/>
          </a:prstGeom>
        </p:spPr>
      </p:pic>
      <p:pic>
        <p:nvPicPr>
          <p:cNvPr id="120" name="コンテンツ プレースホルダー 4">
            <a:extLst>
              <a:ext uri="{FF2B5EF4-FFF2-40B4-BE49-F238E27FC236}">
                <a16:creationId xmlns:a16="http://schemas.microsoft.com/office/drawing/2014/main" id="{F5F0A655-9E7A-034B-891D-F0BE0B2BF277}"/>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5845" b="17535"/>
          <a:stretch/>
        </p:blipFill>
        <p:spPr>
          <a:xfrm>
            <a:off x="4283407" y="3466777"/>
            <a:ext cx="6280399" cy="3609031"/>
          </a:xfrm>
        </p:spPr>
      </p:pic>
      <p:sp>
        <p:nvSpPr>
          <p:cNvPr id="9" name="TextBox 8">
            <a:extLst>
              <a:ext uri="{FF2B5EF4-FFF2-40B4-BE49-F238E27FC236}">
                <a16:creationId xmlns:a16="http://schemas.microsoft.com/office/drawing/2014/main" id="{768E9ADF-4D86-8745-A14B-0FEAAE76BF48}"/>
              </a:ext>
            </a:extLst>
          </p:cNvPr>
          <p:cNvSpPr txBox="1"/>
          <p:nvPr/>
        </p:nvSpPr>
        <p:spPr>
          <a:xfrm>
            <a:off x="1115011" y="2212562"/>
            <a:ext cx="2807000" cy="521938"/>
          </a:xfrm>
          <a:prstGeom prst="rect">
            <a:avLst/>
          </a:prstGeom>
          <a:noFill/>
        </p:spPr>
        <p:txBody>
          <a:bodyPr wrap="square" rtlCol="0">
            <a:spAutoFit/>
          </a:bodyPr>
          <a:lstStyle/>
          <a:p>
            <a:pPr algn="ctr"/>
            <a:r>
              <a:rPr lang="en-US" altLang="ja-JP" sz="1396" dirty="0">
                <a:solidFill>
                  <a:srgbClr val="00B050"/>
                </a:solidFill>
                <a:ea typeface="Hiragino Maru Gothic ProN W4" panose="020F0400000000000000" pitchFamily="34" charset="-128"/>
              </a:rPr>
              <a:t>Capacitors in high-power klystron modulators</a:t>
            </a:r>
            <a:endParaRPr lang="ja-JP" altLang="en-US" sz="1396">
              <a:solidFill>
                <a:srgbClr val="00B050"/>
              </a:solidFill>
              <a:ea typeface="Hiragino Maru Gothic ProN W4" panose="020F0400000000000000" pitchFamily="34" charset="-128"/>
            </a:endParaRPr>
          </a:p>
        </p:txBody>
      </p:sp>
      <p:sp>
        <p:nvSpPr>
          <p:cNvPr id="10" name="Slide Number Placeholder 3">
            <a:extLst>
              <a:ext uri="{FF2B5EF4-FFF2-40B4-BE49-F238E27FC236}">
                <a16:creationId xmlns:a16="http://schemas.microsoft.com/office/drawing/2014/main" id="{587C5CA8-3C36-874C-92CD-5269BC165322}"/>
              </a:ext>
            </a:extLst>
          </p:cNvPr>
          <p:cNvSpPr>
            <a:spLocks noGrp="1"/>
          </p:cNvSpPr>
          <p:nvPr>
            <p:ph type="sldNum" sz="quarter" idx="10"/>
          </p:nvPr>
        </p:nvSpPr>
        <p:spPr>
          <a:xfrm>
            <a:off x="9886950" y="7254878"/>
            <a:ext cx="623888" cy="252413"/>
          </a:xfrm>
        </p:spPr>
        <p:txBody>
          <a:bodyPr/>
          <a:lstStyle/>
          <a:p>
            <a:pPr>
              <a:defRPr/>
            </a:pPr>
            <a:fld id="{4D221721-5FDC-D445-9F85-7F3CCA7B1AE5}" type="slidenum">
              <a:rPr lang="en-US" altLang="ja-JP" smtClean="0"/>
              <a:pPr>
                <a:defRPr/>
              </a:pPr>
              <a:t>14</a:t>
            </a:fld>
            <a:endParaRPr lang="en-US" altLang="ja-JP" dirty="0"/>
          </a:p>
        </p:txBody>
      </p:sp>
    </p:spTree>
    <p:extLst>
      <p:ext uri="{BB962C8B-B14F-4D97-AF65-F5344CB8AC3E}">
        <p14:creationId xmlns:p14="http://schemas.microsoft.com/office/powerpoint/2010/main" val="2670691614"/>
      </p:ext>
    </p:extLst>
  </p:cSld>
  <p:clrMapOvr>
    <a:masterClrMapping/>
  </p:clrMapOvr>
  <p:transition advTm="36509">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3600" dirty="0"/>
              <a:t>Further Injector Improvement Possibilities</a:t>
            </a:r>
            <a:endParaRPr kumimoji="1" lang="ja-JP" altLang="en-US" sz="3600"/>
          </a:p>
        </p:txBody>
      </p:sp>
      <p:sp>
        <p:nvSpPr>
          <p:cNvPr id="3" name="コンテンツ プレースホルダー 2"/>
          <p:cNvSpPr>
            <a:spLocks noGrp="1"/>
          </p:cNvSpPr>
          <p:nvPr>
            <p:ph idx="1"/>
          </p:nvPr>
        </p:nvSpPr>
        <p:spPr/>
        <p:txBody>
          <a:bodyPr/>
          <a:lstStyle/>
          <a:p>
            <a:r>
              <a:rPr kumimoji="1" lang="en-US" altLang="ja-JP" sz="2400" dirty="0"/>
              <a:t>After injector upgrade in 7 categories</a:t>
            </a:r>
          </a:p>
          <a:p>
            <a:pPr lvl="1"/>
            <a:r>
              <a:rPr lang="en-US" altLang="ja-JP" sz="2000" dirty="0"/>
              <a:t>Difficult to foresee now which parameter to improve further</a:t>
            </a:r>
          </a:p>
          <a:p>
            <a:r>
              <a:rPr lang="en-US" altLang="ja-JP" sz="2400" dirty="0"/>
              <a:t>Under consideration</a:t>
            </a:r>
          </a:p>
          <a:p>
            <a:pPr lvl="1"/>
            <a:r>
              <a:rPr lang="en-US" altLang="ja-JP" sz="2000" dirty="0"/>
              <a:t>Further increase in positron bunch charge</a:t>
            </a:r>
          </a:p>
          <a:p>
            <a:pPr lvl="2"/>
            <a:r>
              <a:rPr lang="en-US" altLang="ja-JP" sz="1800" dirty="0"/>
              <a:t>LER stored current is higher and  beam lifetime is shorter</a:t>
            </a:r>
          </a:p>
          <a:p>
            <a:pPr lvl="2"/>
            <a:r>
              <a:rPr kumimoji="1" lang="en-US" altLang="ja-JP" sz="1800" dirty="0"/>
              <a:t>Several possible plans ex</a:t>
            </a:r>
            <a:r>
              <a:rPr lang="en-US" altLang="ja-JP" sz="1800" dirty="0"/>
              <a:t>ist </a:t>
            </a:r>
          </a:p>
          <a:p>
            <a:pPr lvl="1"/>
            <a:r>
              <a:rPr lang="en-US" altLang="ja-JP" sz="2200" dirty="0"/>
              <a:t>Beam transport line thru the direct tunnel</a:t>
            </a:r>
          </a:p>
          <a:p>
            <a:pPr lvl="2"/>
            <a:r>
              <a:rPr lang="en-US" altLang="ja-JP" sz="1800" dirty="0"/>
              <a:t>May relax CSR, </a:t>
            </a:r>
            <a:r>
              <a:rPr lang="en-US" altLang="ja-JP" sz="1800" dirty="0" err="1"/>
              <a:t>etc</a:t>
            </a:r>
            <a:endParaRPr lang="en-US" altLang="ja-JP" sz="1800" dirty="0"/>
          </a:p>
          <a:p>
            <a:pPr lvl="2"/>
            <a:r>
              <a:rPr lang="en-US" altLang="ja-JP" sz="1800" dirty="0"/>
              <a:t>May interfere with PF-AR operation</a:t>
            </a:r>
          </a:p>
          <a:p>
            <a:pPr lvl="1"/>
            <a:r>
              <a:rPr lang="en-US" altLang="ja-JP" sz="2000" dirty="0"/>
              <a:t>Even higher energy</a:t>
            </a:r>
          </a:p>
          <a:p>
            <a:pPr lvl="2"/>
            <a:r>
              <a:rPr lang="en-US" altLang="ja-JP" sz="1800" dirty="0"/>
              <a:t>Not difficult in ring hardware up to 12 GeV with different energy ratio</a:t>
            </a:r>
          </a:p>
          <a:p>
            <a:pPr lvl="2"/>
            <a:r>
              <a:rPr lang="en-US" altLang="ja-JP" sz="1800" dirty="0"/>
              <a:t>Collision optics design should be investigated</a:t>
            </a:r>
          </a:p>
          <a:p>
            <a:pPr lvl="2"/>
            <a:r>
              <a:rPr lang="en-US" altLang="ja-JP" sz="1800" dirty="0"/>
              <a:t>Quite expensive modification at LINAC and beam transport line</a:t>
            </a:r>
          </a:p>
          <a:p>
            <a:pPr lvl="1"/>
            <a:r>
              <a:rPr lang="en-US" altLang="ja-JP" sz="2000" dirty="0"/>
              <a:t>Polarization</a:t>
            </a:r>
          </a:p>
          <a:p>
            <a:pPr lvl="2"/>
            <a:r>
              <a:rPr lang="en-US" altLang="ja-JP" sz="1800" dirty="0"/>
              <a:t>Physics demand</a:t>
            </a:r>
          </a:p>
          <a:p>
            <a:pPr lvl="2"/>
            <a:r>
              <a:rPr lang="en-US" altLang="ja-JP" sz="1800" dirty="0"/>
              <a:t>R&amp;D for resources, space, meaningful bunch charge</a:t>
            </a:r>
          </a:p>
          <a:p>
            <a:pPr lvl="1"/>
            <a:r>
              <a:rPr lang="en-US" altLang="ja-JP" sz="2000" dirty="0"/>
              <a:t>…</a:t>
            </a:r>
          </a:p>
          <a:p>
            <a:pPr lvl="1"/>
            <a:endParaRPr kumimoji="1" lang="ja-JP" altLang="en-US" sz="2000"/>
          </a:p>
        </p:txBody>
      </p:sp>
      <p:sp>
        <p:nvSpPr>
          <p:cNvPr id="4" name="スライド番号プレースホルダー 3"/>
          <p:cNvSpPr>
            <a:spLocks noGrp="1"/>
          </p:cNvSpPr>
          <p:nvPr>
            <p:ph type="sldNum" sz="quarter" idx="10"/>
          </p:nvPr>
        </p:nvSpPr>
        <p:spPr/>
        <p:txBody>
          <a:bodyPr/>
          <a:lstStyle/>
          <a:p>
            <a:pPr>
              <a:defRPr/>
            </a:pPr>
            <a:fld id="{4D221721-5FDC-D445-9F85-7F3CCA7B1AE5}" type="slidenum">
              <a:rPr lang="en-US" altLang="ja-JP" smtClean="0"/>
              <a:pPr>
                <a:defRPr/>
              </a:pPr>
              <a:t>15</a:t>
            </a:fld>
            <a:endParaRPr lang="en-US" altLang="ja-JP" dirty="0"/>
          </a:p>
        </p:txBody>
      </p:sp>
    </p:spTree>
    <p:extLst>
      <p:ext uri="{BB962C8B-B14F-4D97-AF65-F5344CB8AC3E}">
        <p14:creationId xmlns:p14="http://schemas.microsoft.com/office/powerpoint/2010/main" val="191356848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DF3E6-4270-5242-B0FF-2F295635066D}"/>
              </a:ext>
            </a:extLst>
          </p:cNvPr>
          <p:cNvSpPr>
            <a:spLocks noGrp="1"/>
          </p:cNvSpPr>
          <p:nvPr>
            <p:ph type="title"/>
          </p:nvPr>
        </p:nvSpPr>
        <p:spPr>
          <a:xfrm>
            <a:off x="165100" y="385767"/>
            <a:ext cx="10358438" cy="590424"/>
          </a:xfrm>
        </p:spPr>
        <p:txBody>
          <a:bodyPr/>
          <a:lstStyle/>
          <a:p>
            <a:r>
              <a:rPr lang="en-US" sz="3600" dirty="0"/>
              <a:t>Positron Generation Improvements</a:t>
            </a:r>
          </a:p>
        </p:txBody>
      </p:sp>
      <p:sp>
        <p:nvSpPr>
          <p:cNvPr id="3" name="Content Placeholder 2">
            <a:extLst>
              <a:ext uri="{FF2B5EF4-FFF2-40B4-BE49-F238E27FC236}">
                <a16:creationId xmlns:a16="http://schemas.microsoft.com/office/drawing/2014/main" id="{5B36593E-9FFD-E84E-8361-A17656244946}"/>
              </a:ext>
            </a:extLst>
          </p:cNvPr>
          <p:cNvSpPr>
            <a:spLocks noGrp="1"/>
          </p:cNvSpPr>
          <p:nvPr>
            <p:ph idx="1"/>
          </p:nvPr>
        </p:nvSpPr>
        <p:spPr/>
        <p:txBody>
          <a:bodyPr/>
          <a:lstStyle/>
          <a:p>
            <a:r>
              <a:rPr lang="en-US" sz="2000" dirty="0"/>
              <a:t>Improvement</a:t>
            </a:r>
            <a:br>
              <a:rPr lang="en-US" sz="2000" dirty="0"/>
            </a:br>
            <a:r>
              <a:rPr lang="en-US" sz="2000" dirty="0"/>
              <a:t>at summer 2020</a:t>
            </a:r>
          </a:p>
          <a:p>
            <a:pPr lvl="1"/>
            <a:r>
              <a:rPr lang="en-US" sz="1800" dirty="0"/>
              <a:t>Cu-Ni alloy for </a:t>
            </a:r>
            <a:br>
              <a:rPr lang="en-US" sz="1800" dirty="0"/>
            </a:br>
            <a:r>
              <a:rPr lang="en-US" sz="1800" dirty="0"/>
              <a:t>flux concentrator</a:t>
            </a:r>
          </a:p>
          <a:p>
            <a:pPr lvl="1"/>
            <a:r>
              <a:rPr lang="en-US" sz="1800" dirty="0"/>
              <a:t>Routine 12 kA operation</a:t>
            </a:r>
          </a:p>
          <a:p>
            <a:pPr lvl="1"/>
            <a:r>
              <a:rPr lang="en-US" sz="1800" dirty="0"/>
              <a:t>Correctors inside of</a:t>
            </a:r>
            <a:br>
              <a:rPr lang="en-US" sz="1800" dirty="0"/>
            </a:br>
            <a:r>
              <a:rPr lang="en-US" sz="1800" dirty="0"/>
              <a:t>15-m solenoid section</a:t>
            </a:r>
          </a:p>
          <a:p>
            <a:pPr lvl="1"/>
            <a:r>
              <a:rPr lang="en-US" sz="1800" dirty="0"/>
              <a:t>Accelerating structure &amp; load</a:t>
            </a:r>
          </a:p>
          <a:p>
            <a:pPr lvl="1"/>
            <a:r>
              <a:rPr lang="en-US" sz="1800" dirty="0"/>
              <a:t>Stable 3 nC positron delivery</a:t>
            </a:r>
            <a:br>
              <a:rPr lang="en-US" sz="1800" dirty="0"/>
            </a:br>
            <a:r>
              <a:rPr lang="en-US" sz="1800" dirty="0"/>
              <a:t>in 2021</a:t>
            </a:r>
          </a:p>
        </p:txBody>
      </p:sp>
      <p:sp>
        <p:nvSpPr>
          <p:cNvPr id="4" name="Slide Number Placeholder 3">
            <a:extLst>
              <a:ext uri="{FF2B5EF4-FFF2-40B4-BE49-F238E27FC236}">
                <a16:creationId xmlns:a16="http://schemas.microsoft.com/office/drawing/2014/main" id="{DCE42EA1-66C4-3445-AC15-38C7D8F2CEC0}"/>
              </a:ext>
            </a:extLst>
          </p:cNvPr>
          <p:cNvSpPr>
            <a:spLocks noGrp="1"/>
          </p:cNvSpPr>
          <p:nvPr>
            <p:ph type="sldNum" sz="quarter" idx="10"/>
          </p:nvPr>
        </p:nvSpPr>
        <p:spPr/>
        <p:txBody>
          <a:bodyPr/>
          <a:lstStyle/>
          <a:p>
            <a:pPr>
              <a:defRPr/>
            </a:pPr>
            <a:fld id="{4D221721-5FDC-D445-9F85-7F3CCA7B1AE5}" type="slidenum">
              <a:rPr lang="en-US" altLang="ja-JP" smtClean="0"/>
              <a:pPr>
                <a:defRPr/>
              </a:pPr>
              <a:t>16</a:t>
            </a:fld>
            <a:endParaRPr lang="en-US" altLang="ja-JP" dirty="0"/>
          </a:p>
        </p:txBody>
      </p:sp>
      <p:pic>
        <p:nvPicPr>
          <p:cNvPr id="9" name="図 8"/>
          <p:cNvPicPr>
            <a:picLocks noChangeAspect="1"/>
          </p:cNvPicPr>
          <p:nvPr/>
        </p:nvPicPr>
        <p:blipFill rotWithShape="1">
          <a:blip r:embed="rId2"/>
          <a:srcRect t="4663" b="1031"/>
          <a:stretch/>
        </p:blipFill>
        <p:spPr>
          <a:xfrm>
            <a:off x="4876212" y="4328448"/>
            <a:ext cx="5699806" cy="2880000"/>
          </a:xfrm>
          <a:prstGeom prst="rect">
            <a:avLst/>
          </a:prstGeom>
        </p:spPr>
      </p:pic>
      <p:pic>
        <p:nvPicPr>
          <p:cNvPr id="10" name="図 9"/>
          <p:cNvPicPr>
            <a:picLocks noChangeAspect="1"/>
          </p:cNvPicPr>
          <p:nvPr/>
        </p:nvPicPr>
        <p:blipFill>
          <a:blip r:embed="rId3"/>
          <a:stretch>
            <a:fillRect/>
          </a:stretch>
        </p:blipFill>
        <p:spPr>
          <a:xfrm>
            <a:off x="566772" y="4404037"/>
            <a:ext cx="3820463" cy="2734315"/>
          </a:xfrm>
          <a:prstGeom prst="rect">
            <a:avLst/>
          </a:prstGeom>
        </p:spPr>
      </p:pic>
      <p:grpSp>
        <p:nvGrpSpPr>
          <p:cNvPr id="32" name="図形グループ 31"/>
          <p:cNvGrpSpPr/>
          <p:nvPr/>
        </p:nvGrpSpPr>
        <p:grpSpPr>
          <a:xfrm>
            <a:off x="4808598" y="1008420"/>
            <a:ext cx="5932520" cy="3470400"/>
            <a:chOff x="4756118" y="1071402"/>
            <a:chExt cx="5932520" cy="3470400"/>
          </a:xfrm>
        </p:grpSpPr>
        <p:pic>
          <p:nvPicPr>
            <p:cNvPr id="12" name="図 11" descr="target-offset概念図v5.png"/>
            <p:cNvPicPr>
              <a:picLocks noChangeAspect="1"/>
            </p:cNvPicPr>
            <p:nvPr/>
          </p:nvPicPr>
          <p:blipFill rotWithShape="1">
            <a:blip r:embed="rId4" cstate="screen">
              <a:extLst>
                <a:ext uri="{28A0092B-C50C-407E-A947-70E740481C1C}">
                  <a14:useLocalDpi xmlns:a14="http://schemas.microsoft.com/office/drawing/2010/main"/>
                </a:ext>
              </a:extLst>
            </a:blip>
            <a:srcRect b="7623"/>
            <a:stretch/>
          </p:blipFill>
          <p:spPr>
            <a:xfrm>
              <a:off x="4810926" y="1071402"/>
              <a:ext cx="5808346" cy="3470400"/>
            </a:xfrm>
            <a:prstGeom prst="rect">
              <a:avLst/>
            </a:prstGeom>
          </p:spPr>
        </p:pic>
        <p:sp>
          <p:nvSpPr>
            <p:cNvPr id="13" name="テキスト ボックス 12"/>
            <p:cNvSpPr txBox="1"/>
            <p:nvPr/>
          </p:nvSpPr>
          <p:spPr>
            <a:xfrm>
              <a:off x="8342329" y="3488708"/>
              <a:ext cx="1338091" cy="456666"/>
            </a:xfrm>
            <a:prstGeom prst="rect">
              <a:avLst/>
            </a:prstGeom>
            <a:noFill/>
          </p:spPr>
          <p:txBody>
            <a:bodyPr wrap="none" lIns="103775" tIns="51881" rIns="103775" bIns="51881" rtlCol="0">
              <a:spAutoFit/>
            </a:bodyPr>
            <a:lstStyle/>
            <a:p>
              <a:pPr defTabSz="518845">
                <a:lnSpc>
                  <a:spcPct val="80000"/>
                </a:lnSpc>
              </a:pPr>
              <a:r>
                <a:rPr lang="en-US" altLang="ja-JP" sz="1400" b="1" dirty="0">
                  <a:solidFill>
                    <a:srgbClr val="FF0000"/>
                  </a:solidFill>
                  <a:latin typeface="Arial"/>
                  <a:ea typeface="ＭＳ Ｐゴシック"/>
                  <a:cs typeface="Arial"/>
                </a:rPr>
                <a:t>Flux </a:t>
              </a:r>
            </a:p>
            <a:p>
              <a:pPr defTabSz="518845">
                <a:lnSpc>
                  <a:spcPct val="80000"/>
                </a:lnSpc>
              </a:pPr>
              <a:r>
                <a:rPr lang="en-US" altLang="ja-JP" sz="1400" b="1" dirty="0">
                  <a:solidFill>
                    <a:srgbClr val="FF0000"/>
                  </a:solidFill>
                  <a:latin typeface="Arial"/>
                  <a:ea typeface="ＭＳ Ｐゴシック"/>
                  <a:cs typeface="Arial"/>
                </a:rPr>
                <a:t>Concentrator</a:t>
              </a:r>
              <a:endParaRPr lang="ja-JP" altLang="en-US" sz="1400" b="1" dirty="0">
                <a:solidFill>
                  <a:srgbClr val="FF0000"/>
                </a:solidFill>
                <a:latin typeface="Arial"/>
                <a:ea typeface="ＭＳ Ｐゴシック"/>
                <a:cs typeface="Arial"/>
              </a:endParaRPr>
            </a:p>
          </p:txBody>
        </p:sp>
        <p:sp>
          <p:nvSpPr>
            <p:cNvPr id="14" name="テキスト ボックス 13"/>
            <p:cNvSpPr txBox="1"/>
            <p:nvPr/>
          </p:nvSpPr>
          <p:spPr>
            <a:xfrm>
              <a:off x="10060964" y="2541579"/>
              <a:ext cx="472757" cy="381774"/>
            </a:xfrm>
            <a:prstGeom prst="rect">
              <a:avLst/>
            </a:prstGeom>
            <a:noFill/>
          </p:spPr>
          <p:txBody>
            <a:bodyPr wrap="none" lIns="103775" tIns="51881" rIns="103775" bIns="51881" rtlCol="0">
              <a:spAutoFit/>
            </a:bodyPr>
            <a:lstStyle/>
            <a:p>
              <a:pPr defTabSz="518845"/>
              <a:r>
                <a:rPr lang="en-US" altLang="ja-JP" sz="1800" b="1" dirty="0">
                  <a:solidFill>
                    <a:srgbClr val="FF0000"/>
                  </a:solidFill>
                  <a:latin typeface="Arial"/>
                  <a:ea typeface="ＭＳ Ｐゴシック"/>
                  <a:cs typeface="Arial"/>
                </a:rPr>
                <a:t>e+</a:t>
              </a:r>
              <a:endParaRPr lang="ja-JP" altLang="en-US" sz="1800" b="1" dirty="0">
                <a:solidFill>
                  <a:srgbClr val="FF0000"/>
                </a:solidFill>
                <a:latin typeface="Arial"/>
                <a:ea typeface="ＭＳ Ｐゴシック"/>
                <a:cs typeface="Arial"/>
              </a:endParaRPr>
            </a:p>
          </p:txBody>
        </p:sp>
        <p:sp>
          <p:nvSpPr>
            <p:cNvPr id="15" name="テキスト ボックス 14"/>
            <p:cNvSpPr txBox="1"/>
            <p:nvPr/>
          </p:nvSpPr>
          <p:spPr>
            <a:xfrm>
              <a:off x="8894393" y="2944422"/>
              <a:ext cx="1794245" cy="350997"/>
            </a:xfrm>
            <a:prstGeom prst="rect">
              <a:avLst/>
            </a:prstGeom>
            <a:noFill/>
          </p:spPr>
          <p:txBody>
            <a:bodyPr wrap="none" lIns="103775" tIns="51881" rIns="103775" bIns="51881" rtlCol="0">
              <a:spAutoFit/>
            </a:bodyPr>
            <a:lstStyle/>
            <a:p>
              <a:pPr defTabSz="518845"/>
              <a:r>
                <a:rPr lang="en-US" altLang="ja-JP" sz="1600" b="1" dirty="0">
                  <a:solidFill>
                    <a:srgbClr val="0000FF"/>
                  </a:solidFill>
                  <a:latin typeface="Arial"/>
                  <a:ea typeface="ＭＳ Ｐゴシック"/>
                  <a:cs typeface="Arial"/>
                </a:rPr>
                <a:t>4 nC injection e-</a:t>
              </a:r>
              <a:endParaRPr lang="ja-JP" altLang="en-US" sz="1600" b="1" dirty="0">
                <a:solidFill>
                  <a:srgbClr val="0000FF"/>
                </a:solidFill>
                <a:latin typeface="Arial"/>
                <a:ea typeface="ＭＳ Ｐゴシック"/>
                <a:cs typeface="Arial"/>
              </a:endParaRPr>
            </a:p>
          </p:txBody>
        </p:sp>
        <p:sp>
          <p:nvSpPr>
            <p:cNvPr id="16" name="テキスト ボックス 15"/>
            <p:cNvSpPr txBox="1"/>
            <p:nvPr/>
          </p:nvSpPr>
          <p:spPr>
            <a:xfrm>
              <a:off x="4756118" y="2055521"/>
              <a:ext cx="1203439" cy="498729"/>
            </a:xfrm>
            <a:prstGeom prst="rect">
              <a:avLst/>
            </a:prstGeom>
            <a:noFill/>
          </p:spPr>
          <p:txBody>
            <a:bodyPr wrap="none" lIns="103775" tIns="51881" rIns="103775" bIns="51881" rtlCol="0">
              <a:spAutoFit/>
            </a:bodyPr>
            <a:lstStyle/>
            <a:p>
              <a:pPr defTabSz="518845">
                <a:lnSpc>
                  <a:spcPct val="80000"/>
                </a:lnSpc>
              </a:pPr>
              <a:r>
                <a:rPr lang="en-US" altLang="ja-JP" sz="1600" b="1" dirty="0">
                  <a:solidFill>
                    <a:srgbClr val="0000FF"/>
                  </a:solidFill>
                  <a:latin typeface="Arial"/>
                  <a:ea typeface="ＭＳ Ｐゴシック"/>
                  <a:cs typeface="Arial"/>
                </a:rPr>
                <a:t>10 nC</a:t>
              </a:r>
            </a:p>
            <a:p>
              <a:pPr defTabSz="518845">
                <a:lnSpc>
                  <a:spcPct val="80000"/>
                </a:lnSpc>
              </a:pPr>
              <a:r>
                <a:rPr lang="en-US" altLang="ja-JP" sz="1600" b="1" dirty="0">
                  <a:solidFill>
                    <a:srgbClr val="0000FF"/>
                  </a:solidFill>
                  <a:latin typeface="Arial"/>
                  <a:ea typeface="ＭＳ Ｐゴシック"/>
                  <a:cs typeface="Arial"/>
                </a:rPr>
                <a:t>primary e-</a:t>
              </a:r>
              <a:endParaRPr lang="ja-JP" altLang="en-US" sz="1600" b="1" dirty="0">
                <a:solidFill>
                  <a:srgbClr val="0000FF"/>
                </a:solidFill>
                <a:latin typeface="Arial"/>
                <a:ea typeface="ＭＳ Ｐゴシック"/>
                <a:cs typeface="Arial"/>
              </a:endParaRPr>
            </a:p>
          </p:txBody>
        </p:sp>
        <p:sp>
          <p:nvSpPr>
            <p:cNvPr id="17" name="テキスト ボックス 16"/>
            <p:cNvSpPr txBox="1"/>
            <p:nvPr/>
          </p:nvSpPr>
          <p:spPr>
            <a:xfrm>
              <a:off x="7888909" y="1097351"/>
              <a:ext cx="1295502" cy="276999"/>
            </a:xfrm>
            <a:prstGeom prst="rect">
              <a:avLst/>
            </a:prstGeom>
            <a:noFill/>
          </p:spPr>
          <p:txBody>
            <a:bodyPr wrap="none" lIns="0" tIns="0" rIns="0" bIns="0" rtlCol="0">
              <a:spAutoFit/>
            </a:bodyPr>
            <a:lstStyle/>
            <a:p>
              <a:pPr defTabSz="518845"/>
              <a:r>
                <a:rPr lang="en-US" altLang="ja-JP" sz="1800" b="1" dirty="0">
                  <a:solidFill>
                    <a:prstClr val="white">
                      <a:lumMod val="65000"/>
                    </a:prstClr>
                  </a:solidFill>
                  <a:latin typeface="Arial"/>
                  <a:ea typeface="ＭＳ Ｐゴシック"/>
                  <a:cs typeface="Arial"/>
                </a:rPr>
                <a:t>bridge coils</a:t>
              </a:r>
              <a:endParaRPr lang="ja-JP" altLang="en-US" sz="1800" b="1" dirty="0">
                <a:solidFill>
                  <a:prstClr val="white">
                    <a:lumMod val="65000"/>
                  </a:prstClr>
                </a:solidFill>
                <a:latin typeface="Arial"/>
                <a:ea typeface="ＭＳ Ｐゴシック"/>
                <a:cs typeface="Arial"/>
              </a:endParaRPr>
            </a:p>
          </p:txBody>
        </p:sp>
        <p:cxnSp>
          <p:nvCxnSpPr>
            <p:cNvPr id="18" name="直線コネクタ 17"/>
            <p:cNvCxnSpPr/>
            <p:nvPr/>
          </p:nvCxnSpPr>
          <p:spPr>
            <a:xfrm>
              <a:off x="5488248" y="2410582"/>
              <a:ext cx="172566" cy="427375"/>
            </a:xfrm>
            <a:prstGeom prst="line">
              <a:avLst/>
            </a:prstGeom>
            <a:ln w="12700"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7958074" y="2315365"/>
              <a:ext cx="500137" cy="215444"/>
            </a:xfrm>
            <a:prstGeom prst="rect">
              <a:avLst/>
            </a:prstGeom>
            <a:noFill/>
          </p:spPr>
          <p:txBody>
            <a:bodyPr wrap="none" lIns="0" tIns="0" rIns="0" bIns="0" rtlCol="0">
              <a:spAutoFit/>
            </a:bodyPr>
            <a:lstStyle/>
            <a:p>
              <a:pPr defTabSz="518845"/>
              <a:r>
                <a:rPr lang="en-US" altLang="ja-JP" sz="1400" b="1" dirty="0">
                  <a:solidFill>
                    <a:srgbClr val="800000"/>
                  </a:solidFill>
                  <a:latin typeface="Arial"/>
                  <a:ea typeface="ＭＳ Ｐゴシック"/>
                  <a:cs typeface="Arial"/>
                </a:rPr>
                <a:t>target</a:t>
              </a:r>
              <a:endParaRPr lang="ja-JP" altLang="en-US" sz="1400" b="1" dirty="0">
                <a:solidFill>
                  <a:srgbClr val="800000"/>
                </a:solidFill>
                <a:latin typeface="Arial"/>
                <a:ea typeface="ＭＳ Ｐゴシック"/>
                <a:cs typeface="Arial"/>
              </a:endParaRPr>
            </a:p>
          </p:txBody>
        </p:sp>
        <p:sp>
          <p:nvSpPr>
            <p:cNvPr id="20" name="テキスト ボックス 19"/>
            <p:cNvSpPr txBox="1"/>
            <p:nvPr/>
          </p:nvSpPr>
          <p:spPr>
            <a:xfrm>
              <a:off x="7881212" y="3032153"/>
              <a:ext cx="469004" cy="351891"/>
            </a:xfrm>
            <a:prstGeom prst="rect">
              <a:avLst/>
            </a:prstGeom>
            <a:noFill/>
          </p:spPr>
          <p:txBody>
            <a:bodyPr wrap="none" lIns="0" tIns="0" rIns="0" bIns="0" rtlCol="0">
              <a:spAutoFit/>
            </a:bodyPr>
            <a:lstStyle/>
            <a:p>
              <a:pPr defTabSz="518845">
                <a:lnSpc>
                  <a:spcPct val="80000"/>
                </a:lnSpc>
              </a:pPr>
              <a:r>
                <a:rPr lang="en-US" altLang="ja-JP" sz="1400" b="1" dirty="0">
                  <a:solidFill>
                    <a:prstClr val="black"/>
                  </a:solidFill>
                  <a:latin typeface="Arial"/>
                  <a:ea typeface="ＭＳ Ｐゴシック"/>
                  <a:cs typeface="Arial"/>
                </a:rPr>
                <a:t>beam</a:t>
              </a:r>
            </a:p>
            <a:p>
              <a:pPr defTabSz="518845">
                <a:lnSpc>
                  <a:spcPct val="80000"/>
                </a:lnSpc>
              </a:pPr>
              <a:r>
                <a:rPr lang="en-US" altLang="ja-JP" sz="1400" b="1" dirty="0">
                  <a:solidFill>
                    <a:prstClr val="black"/>
                  </a:solidFill>
                  <a:latin typeface="Arial"/>
                  <a:ea typeface="ＭＳ Ｐゴシック"/>
                  <a:cs typeface="Arial"/>
                </a:rPr>
                <a:t>hole</a:t>
              </a:r>
              <a:endParaRPr lang="ja-JP" altLang="en-US" sz="1400" b="1" dirty="0">
                <a:solidFill>
                  <a:prstClr val="black"/>
                </a:solidFill>
                <a:latin typeface="Arial"/>
                <a:ea typeface="ＭＳ Ｐゴシック"/>
                <a:cs typeface="Arial"/>
              </a:endParaRPr>
            </a:p>
          </p:txBody>
        </p:sp>
        <p:sp>
          <p:nvSpPr>
            <p:cNvPr id="21" name="テキスト ボックス 20"/>
            <p:cNvSpPr txBox="1"/>
            <p:nvPr/>
          </p:nvSpPr>
          <p:spPr>
            <a:xfrm>
              <a:off x="4823732" y="3714296"/>
              <a:ext cx="1163652" cy="246221"/>
            </a:xfrm>
            <a:prstGeom prst="rect">
              <a:avLst/>
            </a:prstGeom>
            <a:noFill/>
          </p:spPr>
          <p:txBody>
            <a:bodyPr wrap="none" lIns="0" tIns="0" rIns="0" bIns="0" rtlCol="0">
              <a:spAutoFit/>
            </a:bodyPr>
            <a:lstStyle/>
            <a:p>
              <a:pPr defTabSz="518845"/>
              <a:r>
                <a:rPr lang="en-US" altLang="ja-JP" sz="1600" b="1" dirty="0">
                  <a:solidFill>
                    <a:srgbClr val="FF00FF"/>
                  </a:solidFill>
                  <a:latin typeface="Arial"/>
                  <a:ea typeface="ＭＳ Ｐゴシック"/>
                  <a:cs typeface="Arial"/>
                </a:rPr>
                <a:t>pulsed corr.</a:t>
              </a:r>
              <a:endParaRPr lang="ja-JP" altLang="en-US" sz="1600" b="1" dirty="0">
                <a:solidFill>
                  <a:srgbClr val="FF00FF"/>
                </a:solidFill>
                <a:latin typeface="Arial"/>
                <a:ea typeface="ＭＳ Ｐゴシック"/>
                <a:cs typeface="Arial"/>
              </a:endParaRPr>
            </a:p>
          </p:txBody>
        </p:sp>
        <p:sp>
          <p:nvSpPr>
            <p:cNvPr id="22" name="テキスト ボックス 21"/>
            <p:cNvSpPr txBox="1"/>
            <p:nvPr/>
          </p:nvSpPr>
          <p:spPr>
            <a:xfrm>
              <a:off x="6355043" y="2006173"/>
              <a:ext cx="841577" cy="246221"/>
            </a:xfrm>
            <a:prstGeom prst="rect">
              <a:avLst/>
            </a:prstGeom>
            <a:noFill/>
          </p:spPr>
          <p:txBody>
            <a:bodyPr wrap="none" lIns="0" tIns="0" rIns="0" bIns="0" rtlCol="0">
              <a:spAutoFit/>
            </a:bodyPr>
            <a:lstStyle/>
            <a:p>
              <a:pPr defTabSz="518845"/>
              <a:r>
                <a:rPr lang="en-US" altLang="ja-JP" sz="1600" b="1" dirty="0">
                  <a:solidFill>
                    <a:srgbClr val="008000"/>
                  </a:solidFill>
                  <a:latin typeface="Arial"/>
                  <a:ea typeface="ＭＳ Ｐゴシック"/>
                  <a:cs typeface="Arial"/>
                </a:rPr>
                <a:t>DC quad</a:t>
              </a:r>
              <a:endParaRPr lang="ja-JP" altLang="en-US" sz="1600" b="1" dirty="0">
                <a:solidFill>
                  <a:srgbClr val="008000"/>
                </a:solidFill>
                <a:latin typeface="Arial"/>
                <a:ea typeface="ＭＳ Ｐゴシック"/>
                <a:cs typeface="Arial"/>
              </a:endParaRPr>
            </a:p>
          </p:txBody>
        </p:sp>
        <p:sp>
          <p:nvSpPr>
            <p:cNvPr id="23" name="テキスト ボックス 22"/>
            <p:cNvSpPr txBox="1"/>
            <p:nvPr/>
          </p:nvSpPr>
          <p:spPr>
            <a:xfrm>
              <a:off x="6300216" y="4038522"/>
              <a:ext cx="1207062" cy="246221"/>
            </a:xfrm>
            <a:prstGeom prst="rect">
              <a:avLst/>
            </a:prstGeom>
            <a:noFill/>
          </p:spPr>
          <p:txBody>
            <a:bodyPr wrap="none" lIns="0" tIns="0" rIns="0" bIns="0" rtlCol="0">
              <a:spAutoFit/>
            </a:bodyPr>
            <a:lstStyle/>
            <a:p>
              <a:pPr defTabSz="518845"/>
              <a:r>
                <a:rPr lang="en-US" altLang="ja-JP" sz="1600" b="1" dirty="0">
                  <a:solidFill>
                    <a:srgbClr val="00FFFF"/>
                  </a:solidFill>
                  <a:latin typeface="Arial"/>
                  <a:ea typeface="ＭＳ Ｐゴシック"/>
                  <a:cs typeface="Arial"/>
                </a:rPr>
                <a:t>pulsed quad</a:t>
              </a:r>
              <a:endParaRPr lang="ja-JP" altLang="en-US" sz="1600" b="1" dirty="0">
                <a:solidFill>
                  <a:srgbClr val="00FFFF"/>
                </a:solidFill>
                <a:latin typeface="Arial"/>
                <a:ea typeface="ＭＳ Ｐゴシック"/>
                <a:cs typeface="Arial"/>
              </a:endParaRPr>
            </a:p>
          </p:txBody>
        </p:sp>
        <p:cxnSp>
          <p:nvCxnSpPr>
            <p:cNvPr id="24" name="直線コネクタ 23"/>
            <p:cNvCxnSpPr/>
            <p:nvPr/>
          </p:nvCxnSpPr>
          <p:spPr>
            <a:xfrm>
              <a:off x="5339045" y="3316722"/>
              <a:ext cx="55731" cy="461220"/>
            </a:xfrm>
            <a:prstGeom prst="line">
              <a:avLst/>
            </a:prstGeom>
            <a:ln w="12700"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flipH="1">
              <a:off x="5394774" y="3309372"/>
              <a:ext cx="528472" cy="468569"/>
            </a:xfrm>
            <a:prstGeom prst="line">
              <a:avLst/>
            </a:prstGeom>
            <a:ln w="12700"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flipH="1">
              <a:off x="6947417" y="3564254"/>
              <a:ext cx="516097" cy="557552"/>
            </a:xfrm>
            <a:prstGeom prst="line">
              <a:avLst/>
            </a:prstGeom>
            <a:ln w="12700"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7" name="直線コネクタ 26"/>
            <p:cNvCxnSpPr/>
            <p:nvPr/>
          </p:nvCxnSpPr>
          <p:spPr>
            <a:xfrm>
              <a:off x="6180299" y="3551885"/>
              <a:ext cx="767081" cy="554044"/>
            </a:xfrm>
            <a:prstGeom prst="line">
              <a:avLst/>
            </a:prstGeom>
            <a:ln w="12700"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28" name="テキスト ボックス 27"/>
            <p:cNvSpPr txBox="1"/>
            <p:nvPr/>
          </p:nvSpPr>
          <p:spPr>
            <a:xfrm>
              <a:off x="5457741" y="1274753"/>
              <a:ext cx="1105078" cy="412552"/>
            </a:xfrm>
            <a:prstGeom prst="rect">
              <a:avLst/>
            </a:prstGeom>
            <a:solidFill>
              <a:schemeClr val="bg2"/>
            </a:solidFill>
          </p:spPr>
          <p:txBody>
            <a:bodyPr wrap="none" lIns="103775" tIns="51881" rIns="103775" bIns="51881" rtlCol="0">
              <a:spAutoFit/>
            </a:bodyPr>
            <a:lstStyle/>
            <a:p>
              <a:pPr defTabSz="518845"/>
              <a:r>
                <a:rPr lang="en-US" altLang="ja-JP" sz="2000" dirty="0">
                  <a:solidFill>
                    <a:prstClr val="black"/>
                  </a:solidFill>
                  <a:latin typeface="Calibri"/>
                  <a:ea typeface="ＭＳ Ｐゴシック"/>
                </a:rPr>
                <a:t>top view</a:t>
              </a:r>
              <a:endParaRPr lang="ja-JP" altLang="en-US" sz="2000" dirty="0">
                <a:solidFill>
                  <a:prstClr val="black"/>
                </a:solidFill>
                <a:latin typeface="Calibri"/>
                <a:ea typeface="ＭＳ Ｐゴシック"/>
              </a:endParaRPr>
            </a:p>
          </p:txBody>
        </p:sp>
        <p:sp>
          <p:nvSpPr>
            <p:cNvPr id="29" name="テキスト ボックス 28"/>
            <p:cNvSpPr txBox="1"/>
            <p:nvPr/>
          </p:nvSpPr>
          <p:spPr>
            <a:xfrm>
              <a:off x="7338346" y="2142217"/>
              <a:ext cx="589905" cy="215444"/>
            </a:xfrm>
            <a:prstGeom prst="rect">
              <a:avLst/>
            </a:prstGeom>
            <a:noFill/>
          </p:spPr>
          <p:txBody>
            <a:bodyPr wrap="none" lIns="0" tIns="0" rIns="0" bIns="0" rtlCol="0">
              <a:spAutoFit/>
            </a:bodyPr>
            <a:lstStyle/>
            <a:p>
              <a:pPr defTabSz="518845"/>
              <a:r>
                <a:rPr lang="en-US" altLang="ja-JP" sz="1400" b="1" dirty="0">
                  <a:solidFill>
                    <a:srgbClr val="800000"/>
                  </a:solidFill>
                  <a:latin typeface="Arial"/>
                  <a:ea typeface="ＭＳ Ｐゴシック"/>
                  <a:cs typeface="Arial"/>
                </a:rPr>
                <a:t>spoiler</a:t>
              </a:r>
              <a:endParaRPr lang="ja-JP" altLang="en-US" sz="1400" b="1" dirty="0">
                <a:solidFill>
                  <a:srgbClr val="800000"/>
                </a:solidFill>
                <a:latin typeface="Arial"/>
                <a:ea typeface="ＭＳ Ｐゴシック"/>
                <a:cs typeface="Arial"/>
              </a:endParaRPr>
            </a:p>
          </p:txBody>
        </p:sp>
        <p:sp>
          <p:nvSpPr>
            <p:cNvPr id="30" name="テキスト ボックス 29"/>
            <p:cNvSpPr txBox="1"/>
            <p:nvPr/>
          </p:nvSpPr>
          <p:spPr>
            <a:xfrm>
              <a:off x="9453609" y="1240205"/>
              <a:ext cx="949028" cy="276999"/>
            </a:xfrm>
            <a:prstGeom prst="rect">
              <a:avLst/>
            </a:prstGeom>
            <a:noFill/>
          </p:spPr>
          <p:txBody>
            <a:bodyPr wrap="none" lIns="0" tIns="0" rIns="0" bIns="0" rtlCol="0">
              <a:spAutoFit/>
            </a:bodyPr>
            <a:lstStyle/>
            <a:p>
              <a:pPr defTabSz="518845"/>
              <a:r>
                <a:rPr lang="en-US" altLang="ja-JP" sz="1800" b="1" dirty="0">
                  <a:solidFill>
                    <a:srgbClr val="66CCFF"/>
                  </a:solidFill>
                  <a:latin typeface="Arial"/>
                  <a:ea typeface="ＭＳ Ｐゴシック"/>
                  <a:cs typeface="Arial"/>
                </a:rPr>
                <a:t>solenoid</a:t>
              </a:r>
              <a:endParaRPr lang="ja-JP" altLang="en-US" sz="1800" b="1" dirty="0">
                <a:solidFill>
                  <a:srgbClr val="66CCFF"/>
                </a:solidFill>
                <a:latin typeface="Arial"/>
                <a:ea typeface="ＭＳ Ｐゴシック"/>
                <a:cs typeface="Arial"/>
              </a:endParaRPr>
            </a:p>
          </p:txBody>
        </p:sp>
        <p:sp>
          <p:nvSpPr>
            <p:cNvPr id="31" name="テキスト ボックス 30"/>
            <p:cNvSpPr txBox="1"/>
            <p:nvPr/>
          </p:nvSpPr>
          <p:spPr>
            <a:xfrm>
              <a:off x="9580677" y="2065543"/>
              <a:ext cx="798220" cy="369332"/>
            </a:xfrm>
            <a:prstGeom prst="rect">
              <a:avLst/>
            </a:prstGeom>
            <a:noFill/>
          </p:spPr>
          <p:txBody>
            <a:bodyPr wrap="none" lIns="0" tIns="0" rIns="0" bIns="0" rtlCol="0">
              <a:spAutoFit/>
            </a:bodyPr>
            <a:lstStyle/>
            <a:p>
              <a:pPr defTabSz="518845"/>
              <a:r>
                <a:rPr lang="en-US" altLang="ja-JP" sz="1200" b="1" dirty="0">
                  <a:solidFill>
                    <a:prstClr val="black"/>
                  </a:solidFill>
                  <a:latin typeface="Arial"/>
                  <a:ea typeface="ＭＳ Ｐゴシック"/>
                  <a:cs typeface="Arial"/>
                </a:rPr>
                <a:t>LAS Accel. </a:t>
              </a:r>
            </a:p>
            <a:p>
              <a:pPr defTabSz="518845"/>
              <a:r>
                <a:rPr lang="en-US" altLang="ja-JP" sz="1200" b="1" dirty="0">
                  <a:solidFill>
                    <a:prstClr val="black"/>
                  </a:solidFill>
                  <a:latin typeface="Arial"/>
                  <a:ea typeface="ＭＳ Ｐゴシック"/>
                  <a:cs typeface="Arial"/>
                </a:rPr>
                <a:t>structure</a:t>
              </a:r>
              <a:endParaRPr lang="ja-JP" altLang="en-US" sz="1200" b="1" dirty="0">
                <a:solidFill>
                  <a:prstClr val="black"/>
                </a:solidFill>
                <a:latin typeface="Arial"/>
                <a:ea typeface="ＭＳ Ｐゴシック"/>
                <a:cs typeface="Arial"/>
              </a:endParaRPr>
            </a:p>
          </p:txBody>
        </p:sp>
      </p:grpSp>
    </p:spTree>
    <p:extLst>
      <p:ext uri="{BB962C8B-B14F-4D97-AF65-F5344CB8AC3E}">
        <p14:creationId xmlns:p14="http://schemas.microsoft.com/office/powerpoint/2010/main" val="161408244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51BD-B9E5-4B4F-992F-4D694F69615A}"/>
              </a:ext>
            </a:extLst>
          </p:cNvPr>
          <p:cNvSpPr>
            <a:spLocks noGrp="1"/>
          </p:cNvSpPr>
          <p:nvPr>
            <p:ph type="title"/>
          </p:nvPr>
        </p:nvSpPr>
        <p:spPr/>
        <p:txBody>
          <a:bodyPr/>
          <a:lstStyle/>
          <a:p>
            <a:r>
              <a:rPr lang="en-US" sz="3600" dirty="0"/>
              <a:t>Further Positron Enhancement</a:t>
            </a:r>
          </a:p>
        </p:txBody>
      </p:sp>
      <p:sp>
        <p:nvSpPr>
          <p:cNvPr id="3" name="Content Placeholder 2">
            <a:extLst>
              <a:ext uri="{FF2B5EF4-FFF2-40B4-BE49-F238E27FC236}">
                <a16:creationId xmlns:a16="http://schemas.microsoft.com/office/drawing/2014/main" id="{A70F7F10-1043-8542-86C1-8D10FEE36497}"/>
              </a:ext>
            </a:extLst>
          </p:cNvPr>
          <p:cNvSpPr>
            <a:spLocks noGrp="1"/>
          </p:cNvSpPr>
          <p:nvPr>
            <p:ph idx="1"/>
          </p:nvPr>
        </p:nvSpPr>
        <p:spPr/>
        <p:txBody>
          <a:bodyPr/>
          <a:lstStyle/>
          <a:p>
            <a:r>
              <a:rPr lang="en-US" sz="2800" dirty="0"/>
              <a:t>Optimization of capturing and bunching</a:t>
            </a:r>
          </a:p>
          <a:p>
            <a:pPr lvl="1"/>
            <a:r>
              <a:rPr lang="en-US" sz="2400" dirty="0"/>
              <a:t>Accelerating voltage gradually increasing</a:t>
            </a:r>
          </a:p>
          <a:p>
            <a:pPr lvl="2"/>
            <a:r>
              <a:rPr lang="en-US" sz="2000" dirty="0"/>
              <a:t>Long-term RF conditioning</a:t>
            </a:r>
          </a:p>
          <a:p>
            <a:pPr lvl="2"/>
            <a:r>
              <a:rPr lang="en-US" sz="2000" dirty="0"/>
              <a:t>Discharge in dummy loads and waveguides being resolved</a:t>
            </a:r>
          </a:p>
          <a:p>
            <a:pPr lvl="1"/>
            <a:r>
              <a:rPr lang="en-US" sz="2400" dirty="0"/>
              <a:t>Several beam monitors and correctors were added</a:t>
            </a:r>
          </a:p>
          <a:p>
            <a:pPr lvl="2"/>
            <a:r>
              <a:rPr lang="en-US" sz="2000" dirty="0"/>
              <a:t>Spiral beam orbit behavior in solenoid with large energy spread</a:t>
            </a:r>
          </a:p>
          <a:p>
            <a:pPr lvl="2"/>
            <a:r>
              <a:rPr lang="en-US" sz="2000" dirty="0"/>
              <a:t>Normal bunching or velocity (decelerating) bunching</a:t>
            </a:r>
          </a:p>
          <a:p>
            <a:pPr lvl="2"/>
            <a:endParaRPr lang="en-US" sz="2000" dirty="0"/>
          </a:p>
          <a:p>
            <a:pPr lvl="2"/>
            <a:endParaRPr lang="en-US" sz="2000" dirty="0"/>
          </a:p>
        </p:txBody>
      </p:sp>
      <p:sp>
        <p:nvSpPr>
          <p:cNvPr id="4" name="Slide Number Placeholder 3">
            <a:extLst>
              <a:ext uri="{FF2B5EF4-FFF2-40B4-BE49-F238E27FC236}">
                <a16:creationId xmlns:a16="http://schemas.microsoft.com/office/drawing/2014/main" id="{C058D710-498B-074A-9C4A-0561D8DD2FEE}"/>
              </a:ext>
            </a:extLst>
          </p:cNvPr>
          <p:cNvSpPr>
            <a:spLocks noGrp="1"/>
          </p:cNvSpPr>
          <p:nvPr>
            <p:ph type="sldNum" sz="quarter" idx="10"/>
          </p:nvPr>
        </p:nvSpPr>
        <p:spPr/>
        <p:txBody>
          <a:bodyPr/>
          <a:lstStyle/>
          <a:p>
            <a:pPr>
              <a:defRPr/>
            </a:pPr>
            <a:fld id="{4D221721-5FDC-D445-9F85-7F3CCA7B1AE5}" type="slidenum">
              <a:rPr lang="en-US" altLang="ja-JP" smtClean="0"/>
              <a:pPr>
                <a:defRPr/>
              </a:pPr>
              <a:t>17</a:t>
            </a:fld>
            <a:endParaRPr lang="en-US" altLang="ja-JP" dirty="0"/>
          </a:p>
        </p:txBody>
      </p:sp>
      <p:pic>
        <p:nvPicPr>
          <p:cNvPr id="5" name="Picture 4">
            <a:extLst>
              <a:ext uri="{FF2B5EF4-FFF2-40B4-BE49-F238E27FC236}">
                <a16:creationId xmlns:a16="http://schemas.microsoft.com/office/drawing/2014/main" id="{E57325C7-B924-4940-9C23-51E1AA798FE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7647" y="4470796"/>
            <a:ext cx="2943676" cy="1952036"/>
          </a:xfrm>
          <a:prstGeom prst="rect">
            <a:avLst/>
          </a:prstGeom>
        </p:spPr>
      </p:pic>
      <p:grpSp>
        <p:nvGrpSpPr>
          <p:cNvPr id="13" name="Group 12">
            <a:extLst>
              <a:ext uri="{FF2B5EF4-FFF2-40B4-BE49-F238E27FC236}">
                <a16:creationId xmlns:a16="http://schemas.microsoft.com/office/drawing/2014/main" id="{D2BFC33C-9A2E-EA47-BBDA-B0E6EA81AD58}"/>
              </a:ext>
            </a:extLst>
          </p:cNvPr>
          <p:cNvGrpSpPr/>
          <p:nvPr/>
        </p:nvGrpSpPr>
        <p:grpSpPr>
          <a:xfrm>
            <a:off x="4260521" y="4214167"/>
            <a:ext cx="2846781" cy="2698106"/>
            <a:chOff x="2084465" y="4468813"/>
            <a:chExt cx="2846781" cy="2698106"/>
          </a:xfrm>
        </p:grpSpPr>
        <p:pic>
          <p:nvPicPr>
            <p:cNvPr id="6" name="図 11">
              <a:extLst>
                <a:ext uri="{FF2B5EF4-FFF2-40B4-BE49-F238E27FC236}">
                  <a16:creationId xmlns:a16="http://schemas.microsoft.com/office/drawing/2014/main" id="{D76D7E74-C146-0C48-8617-23A6C6DF6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465" y="4468813"/>
              <a:ext cx="2846781" cy="2698106"/>
            </a:xfrm>
            <a:prstGeom prst="rect">
              <a:avLst/>
            </a:prstGeom>
          </p:spPr>
        </p:pic>
        <p:sp>
          <p:nvSpPr>
            <p:cNvPr id="7" name="日付プレースホルダー 3">
              <a:extLst>
                <a:ext uri="{FF2B5EF4-FFF2-40B4-BE49-F238E27FC236}">
                  <a16:creationId xmlns:a16="http://schemas.microsoft.com/office/drawing/2014/main" id="{BAB7AC8E-2512-F647-8BFB-CE02D18F9525}"/>
                </a:ext>
              </a:extLst>
            </p:cNvPr>
            <p:cNvSpPr txBox="1">
              <a:spLocks/>
            </p:cNvSpPr>
            <p:nvPr/>
          </p:nvSpPr>
          <p:spPr bwMode="auto">
            <a:xfrm>
              <a:off x="3401780" y="6971002"/>
              <a:ext cx="440377" cy="184666"/>
            </a:xfrm>
            <a:prstGeom prst="rect">
              <a:avLst/>
            </a:prstGeom>
            <a:solidFill>
              <a:schemeClr val="bg1"/>
            </a:solidFill>
            <a:ln w="9525">
              <a:noFill/>
              <a:miter lim="800000"/>
              <a:headEnd/>
              <a:tailEnd/>
            </a:ln>
            <a:effectLst/>
          </p:spPr>
          <p:txBody>
            <a:bodyPr vert="horz" wrap="none" lIns="0" tIns="0" rIns="0" bIns="0" numCol="1" anchor="t" anchorCtr="0" compatLnSpc="1">
              <a:prstTxWarp prst="textNoShape">
                <a:avLst/>
              </a:prstTxWarp>
              <a:spAutoFit/>
            </a:bodyPr>
            <a:lstStyle>
              <a:defPPr>
                <a:defRPr lang="ja-JP"/>
              </a:defPPr>
              <a:lvl1pPr marL="0" algn="r" defTabSz="521437" rtl="0" eaLnBrk="1" latinLnBrk="0" hangingPunct="1">
                <a:defRPr kumimoji="1" sz="1100" kern="1200">
                  <a:solidFill>
                    <a:schemeClr val="tx1"/>
                  </a:solidFill>
                  <a:latin typeface="Arial Rounded MT Bold"/>
                  <a:ea typeface="ヒラギノ丸ゴ Pro W4"/>
                  <a:cs typeface="ヒラギノ丸ゴ Pro W4"/>
                </a:defRPr>
              </a:lvl1pPr>
              <a:lvl2pPr marL="521437" algn="l" defTabSz="521437" rtl="0" eaLnBrk="1" latinLnBrk="0" hangingPunct="1">
                <a:defRPr kumimoji="1" sz="2100" kern="1200">
                  <a:solidFill>
                    <a:schemeClr val="tx1"/>
                  </a:solidFill>
                  <a:latin typeface="+mn-lt"/>
                  <a:ea typeface="+mn-ea"/>
                  <a:cs typeface="+mn-cs"/>
                </a:defRPr>
              </a:lvl2pPr>
              <a:lvl3pPr marL="1042873" algn="l" defTabSz="521437" rtl="0" eaLnBrk="1" latinLnBrk="0" hangingPunct="1">
                <a:defRPr kumimoji="1" sz="2100" kern="1200">
                  <a:solidFill>
                    <a:schemeClr val="tx1"/>
                  </a:solidFill>
                  <a:latin typeface="+mn-lt"/>
                  <a:ea typeface="+mn-ea"/>
                  <a:cs typeface="+mn-cs"/>
                </a:defRPr>
              </a:lvl3pPr>
              <a:lvl4pPr marL="1564310" algn="l" defTabSz="521437" rtl="0" eaLnBrk="1" latinLnBrk="0" hangingPunct="1">
                <a:defRPr kumimoji="1" sz="2100" kern="1200">
                  <a:solidFill>
                    <a:schemeClr val="tx1"/>
                  </a:solidFill>
                  <a:latin typeface="+mn-lt"/>
                  <a:ea typeface="+mn-ea"/>
                  <a:cs typeface="+mn-cs"/>
                </a:defRPr>
              </a:lvl4pPr>
              <a:lvl5pPr marL="2085746" algn="l" defTabSz="521437" rtl="0" eaLnBrk="1" latinLnBrk="0" hangingPunct="1">
                <a:defRPr kumimoji="1" sz="2100" kern="1200">
                  <a:solidFill>
                    <a:schemeClr val="tx1"/>
                  </a:solidFill>
                  <a:latin typeface="+mn-lt"/>
                  <a:ea typeface="+mn-ea"/>
                  <a:cs typeface="+mn-cs"/>
                </a:defRPr>
              </a:lvl5pPr>
              <a:lvl6pPr marL="2607183" algn="l" defTabSz="521437" rtl="0" eaLnBrk="1" latinLnBrk="0" hangingPunct="1">
                <a:defRPr kumimoji="1" sz="2100" kern="1200">
                  <a:solidFill>
                    <a:schemeClr val="tx1"/>
                  </a:solidFill>
                  <a:latin typeface="+mn-lt"/>
                  <a:ea typeface="+mn-ea"/>
                  <a:cs typeface="+mn-cs"/>
                </a:defRPr>
              </a:lvl6pPr>
              <a:lvl7pPr marL="3128620" algn="l" defTabSz="521437" rtl="0" eaLnBrk="1" latinLnBrk="0" hangingPunct="1">
                <a:defRPr kumimoji="1" sz="2100" kern="1200">
                  <a:solidFill>
                    <a:schemeClr val="tx1"/>
                  </a:solidFill>
                  <a:latin typeface="+mn-lt"/>
                  <a:ea typeface="+mn-ea"/>
                  <a:cs typeface="+mn-cs"/>
                </a:defRPr>
              </a:lvl7pPr>
              <a:lvl8pPr marL="3650056" algn="l" defTabSz="521437" rtl="0" eaLnBrk="1" latinLnBrk="0" hangingPunct="1">
                <a:defRPr kumimoji="1" sz="2100" kern="1200">
                  <a:solidFill>
                    <a:schemeClr val="tx1"/>
                  </a:solidFill>
                  <a:latin typeface="+mn-lt"/>
                  <a:ea typeface="+mn-ea"/>
                  <a:cs typeface="+mn-cs"/>
                </a:defRPr>
              </a:lvl8pPr>
              <a:lvl9pPr marL="4171493" algn="l" defTabSz="521437" rtl="0" eaLnBrk="1" latinLnBrk="0" hangingPunct="1">
                <a:defRPr kumimoji="1" sz="2100" kern="1200">
                  <a:solidFill>
                    <a:schemeClr val="tx1"/>
                  </a:solidFill>
                  <a:latin typeface="+mn-lt"/>
                  <a:ea typeface="+mn-ea"/>
                  <a:cs typeface="+mn-cs"/>
                </a:defRPr>
              </a:lvl9pPr>
            </a:lstStyle>
            <a:p>
              <a:pPr algn="l"/>
              <a:r>
                <a:rPr lang="en-US" altLang="ja-JP" sz="1200" dirty="0"/>
                <a:t> Time </a:t>
              </a:r>
              <a:endParaRPr lang="ja-JP" altLang="en-US" sz="1200" dirty="0"/>
            </a:p>
          </p:txBody>
        </p:sp>
        <p:sp>
          <p:nvSpPr>
            <p:cNvPr id="8" name="日付プレースホルダー 3">
              <a:extLst>
                <a:ext uri="{FF2B5EF4-FFF2-40B4-BE49-F238E27FC236}">
                  <a16:creationId xmlns:a16="http://schemas.microsoft.com/office/drawing/2014/main" id="{85C67B93-2FFF-4447-9EED-EB6E24DE93CD}"/>
                </a:ext>
              </a:extLst>
            </p:cNvPr>
            <p:cNvSpPr txBox="1">
              <a:spLocks/>
            </p:cNvSpPr>
            <p:nvPr/>
          </p:nvSpPr>
          <p:spPr bwMode="auto">
            <a:xfrm rot="16200000">
              <a:off x="1957445" y="5725533"/>
              <a:ext cx="466474" cy="184666"/>
            </a:xfrm>
            <a:prstGeom prst="rect">
              <a:avLst/>
            </a:prstGeom>
            <a:solidFill>
              <a:schemeClr val="bg1"/>
            </a:solidFill>
            <a:ln w="9525">
              <a:noFill/>
              <a:miter lim="800000"/>
              <a:headEnd/>
              <a:tailEnd/>
            </a:ln>
            <a:effectLst/>
          </p:spPr>
          <p:txBody>
            <a:bodyPr vert="horz" wrap="none" lIns="0" tIns="0" rIns="0" bIns="0" numCol="1" anchor="t" anchorCtr="0" compatLnSpc="1">
              <a:prstTxWarp prst="textNoShape">
                <a:avLst/>
              </a:prstTxWarp>
              <a:spAutoFit/>
            </a:bodyPr>
            <a:lstStyle>
              <a:defPPr>
                <a:defRPr lang="ja-JP"/>
              </a:defPPr>
              <a:lvl1pPr marL="0" algn="r" defTabSz="521437" rtl="0" eaLnBrk="1" latinLnBrk="0" hangingPunct="1">
                <a:defRPr kumimoji="1" sz="1100" kern="1200">
                  <a:solidFill>
                    <a:schemeClr val="tx1"/>
                  </a:solidFill>
                  <a:latin typeface="Arial Rounded MT Bold"/>
                  <a:ea typeface="ヒラギノ丸ゴ Pro W4"/>
                  <a:cs typeface="ヒラギノ丸ゴ Pro W4"/>
                </a:defRPr>
              </a:lvl1pPr>
              <a:lvl2pPr marL="521437" algn="l" defTabSz="521437" rtl="0" eaLnBrk="1" latinLnBrk="0" hangingPunct="1">
                <a:defRPr kumimoji="1" sz="2100" kern="1200">
                  <a:solidFill>
                    <a:schemeClr val="tx1"/>
                  </a:solidFill>
                  <a:latin typeface="+mn-lt"/>
                  <a:ea typeface="+mn-ea"/>
                  <a:cs typeface="+mn-cs"/>
                </a:defRPr>
              </a:lvl2pPr>
              <a:lvl3pPr marL="1042873" algn="l" defTabSz="521437" rtl="0" eaLnBrk="1" latinLnBrk="0" hangingPunct="1">
                <a:defRPr kumimoji="1" sz="2100" kern="1200">
                  <a:solidFill>
                    <a:schemeClr val="tx1"/>
                  </a:solidFill>
                  <a:latin typeface="+mn-lt"/>
                  <a:ea typeface="+mn-ea"/>
                  <a:cs typeface="+mn-cs"/>
                </a:defRPr>
              </a:lvl3pPr>
              <a:lvl4pPr marL="1564310" algn="l" defTabSz="521437" rtl="0" eaLnBrk="1" latinLnBrk="0" hangingPunct="1">
                <a:defRPr kumimoji="1" sz="2100" kern="1200">
                  <a:solidFill>
                    <a:schemeClr val="tx1"/>
                  </a:solidFill>
                  <a:latin typeface="+mn-lt"/>
                  <a:ea typeface="+mn-ea"/>
                  <a:cs typeface="+mn-cs"/>
                </a:defRPr>
              </a:lvl4pPr>
              <a:lvl5pPr marL="2085746" algn="l" defTabSz="521437" rtl="0" eaLnBrk="1" latinLnBrk="0" hangingPunct="1">
                <a:defRPr kumimoji="1" sz="2100" kern="1200">
                  <a:solidFill>
                    <a:schemeClr val="tx1"/>
                  </a:solidFill>
                  <a:latin typeface="+mn-lt"/>
                  <a:ea typeface="+mn-ea"/>
                  <a:cs typeface="+mn-cs"/>
                </a:defRPr>
              </a:lvl5pPr>
              <a:lvl6pPr marL="2607183" algn="l" defTabSz="521437" rtl="0" eaLnBrk="1" latinLnBrk="0" hangingPunct="1">
                <a:defRPr kumimoji="1" sz="2100" kern="1200">
                  <a:solidFill>
                    <a:schemeClr val="tx1"/>
                  </a:solidFill>
                  <a:latin typeface="+mn-lt"/>
                  <a:ea typeface="+mn-ea"/>
                  <a:cs typeface="+mn-cs"/>
                </a:defRPr>
              </a:lvl6pPr>
              <a:lvl7pPr marL="3128620" algn="l" defTabSz="521437" rtl="0" eaLnBrk="1" latinLnBrk="0" hangingPunct="1">
                <a:defRPr kumimoji="1" sz="2100" kern="1200">
                  <a:solidFill>
                    <a:schemeClr val="tx1"/>
                  </a:solidFill>
                  <a:latin typeface="+mn-lt"/>
                  <a:ea typeface="+mn-ea"/>
                  <a:cs typeface="+mn-cs"/>
                </a:defRPr>
              </a:lvl7pPr>
              <a:lvl8pPr marL="3650056" algn="l" defTabSz="521437" rtl="0" eaLnBrk="1" latinLnBrk="0" hangingPunct="1">
                <a:defRPr kumimoji="1" sz="2100" kern="1200">
                  <a:solidFill>
                    <a:schemeClr val="tx1"/>
                  </a:solidFill>
                  <a:latin typeface="+mn-lt"/>
                  <a:ea typeface="+mn-ea"/>
                  <a:cs typeface="+mn-cs"/>
                </a:defRPr>
              </a:lvl8pPr>
              <a:lvl9pPr marL="4171493" algn="l" defTabSz="521437" rtl="0" eaLnBrk="1" latinLnBrk="0" hangingPunct="1">
                <a:defRPr kumimoji="1" sz="2100" kern="1200">
                  <a:solidFill>
                    <a:schemeClr val="tx1"/>
                  </a:solidFill>
                  <a:latin typeface="+mn-lt"/>
                  <a:ea typeface="+mn-ea"/>
                  <a:cs typeface="+mn-cs"/>
                </a:defRPr>
              </a:lvl9pPr>
            </a:lstStyle>
            <a:p>
              <a:pPr algn="l"/>
              <a:r>
                <a:rPr lang="en-US" altLang="ja-JP" sz="1200" dirty="0"/>
                <a:t>Signal</a:t>
              </a:r>
              <a:endParaRPr lang="ja-JP" altLang="en-US" sz="1200" dirty="0"/>
            </a:p>
          </p:txBody>
        </p:sp>
        <p:sp>
          <p:nvSpPr>
            <p:cNvPr id="9" name="日付プレースホルダー 3">
              <a:extLst>
                <a:ext uri="{FF2B5EF4-FFF2-40B4-BE49-F238E27FC236}">
                  <a16:creationId xmlns:a16="http://schemas.microsoft.com/office/drawing/2014/main" id="{48819A24-E708-C346-ACC5-C10B08637330}"/>
                </a:ext>
              </a:extLst>
            </p:cNvPr>
            <p:cNvSpPr txBox="1">
              <a:spLocks/>
            </p:cNvSpPr>
            <p:nvPr/>
          </p:nvSpPr>
          <p:spPr bwMode="auto">
            <a:xfrm>
              <a:off x="2937854" y="6434937"/>
              <a:ext cx="655179" cy="184666"/>
            </a:xfrm>
            <a:prstGeom prst="rect">
              <a:avLst/>
            </a:prstGeom>
            <a:solidFill>
              <a:schemeClr val="bg1"/>
            </a:solidFill>
            <a:ln w="9525">
              <a:noFill/>
              <a:miter lim="800000"/>
              <a:headEnd/>
              <a:tailEnd/>
            </a:ln>
            <a:effectLst/>
          </p:spPr>
          <p:txBody>
            <a:bodyPr vert="horz" wrap="none" lIns="0" tIns="0" rIns="0" bIns="0" numCol="1" anchor="t" anchorCtr="0" compatLnSpc="1">
              <a:prstTxWarp prst="textNoShape">
                <a:avLst/>
              </a:prstTxWarp>
              <a:spAutoFit/>
            </a:bodyPr>
            <a:lstStyle>
              <a:defPPr>
                <a:defRPr lang="ja-JP"/>
              </a:defPPr>
              <a:lvl1pPr marL="0" algn="r" defTabSz="521437" rtl="0" eaLnBrk="1" latinLnBrk="0" hangingPunct="1">
                <a:defRPr kumimoji="1" sz="1100" kern="1200">
                  <a:solidFill>
                    <a:schemeClr val="tx1"/>
                  </a:solidFill>
                  <a:latin typeface="Arial Rounded MT Bold"/>
                  <a:ea typeface="ヒラギノ丸ゴ Pro W4"/>
                  <a:cs typeface="ヒラギノ丸ゴ Pro W4"/>
                </a:defRPr>
              </a:lvl1pPr>
              <a:lvl2pPr marL="521437" algn="l" defTabSz="521437" rtl="0" eaLnBrk="1" latinLnBrk="0" hangingPunct="1">
                <a:defRPr kumimoji="1" sz="2100" kern="1200">
                  <a:solidFill>
                    <a:schemeClr val="tx1"/>
                  </a:solidFill>
                  <a:latin typeface="+mn-lt"/>
                  <a:ea typeface="+mn-ea"/>
                  <a:cs typeface="+mn-cs"/>
                </a:defRPr>
              </a:lvl2pPr>
              <a:lvl3pPr marL="1042873" algn="l" defTabSz="521437" rtl="0" eaLnBrk="1" latinLnBrk="0" hangingPunct="1">
                <a:defRPr kumimoji="1" sz="2100" kern="1200">
                  <a:solidFill>
                    <a:schemeClr val="tx1"/>
                  </a:solidFill>
                  <a:latin typeface="+mn-lt"/>
                  <a:ea typeface="+mn-ea"/>
                  <a:cs typeface="+mn-cs"/>
                </a:defRPr>
              </a:lvl3pPr>
              <a:lvl4pPr marL="1564310" algn="l" defTabSz="521437" rtl="0" eaLnBrk="1" latinLnBrk="0" hangingPunct="1">
                <a:defRPr kumimoji="1" sz="2100" kern="1200">
                  <a:solidFill>
                    <a:schemeClr val="tx1"/>
                  </a:solidFill>
                  <a:latin typeface="+mn-lt"/>
                  <a:ea typeface="+mn-ea"/>
                  <a:cs typeface="+mn-cs"/>
                </a:defRPr>
              </a:lvl4pPr>
              <a:lvl5pPr marL="2085746" algn="l" defTabSz="521437" rtl="0" eaLnBrk="1" latinLnBrk="0" hangingPunct="1">
                <a:defRPr kumimoji="1" sz="2100" kern="1200">
                  <a:solidFill>
                    <a:schemeClr val="tx1"/>
                  </a:solidFill>
                  <a:latin typeface="+mn-lt"/>
                  <a:ea typeface="+mn-ea"/>
                  <a:cs typeface="+mn-cs"/>
                </a:defRPr>
              </a:lvl5pPr>
              <a:lvl6pPr marL="2607183" algn="l" defTabSz="521437" rtl="0" eaLnBrk="1" latinLnBrk="0" hangingPunct="1">
                <a:defRPr kumimoji="1" sz="2100" kern="1200">
                  <a:solidFill>
                    <a:schemeClr val="tx1"/>
                  </a:solidFill>
                  <a:latin typeface="+mn-lt"/>
                  <a:ea typeface="+mn-ea"/>
                  <a:cs typeface="+mn-cs"/>
                </a:defRPr>
              </a:lvl6pPr>
              <a:lvl7pPr marL="3128620" algn="l" defTabSz="521437" rtl="0" eaLnBrk="1" latinLnBrk="0" hangingPunct="1">
                <a:defRPr kumimoji="1" sz="2100" kern="1200">
                  <a:solidFill>
                    <a:schemeClr val="tx1"/>
                  </a:solidFill>
                  <a:latin typeface="+mn-lt"/>
                  <a:ea typeface="+mn-ea"/>
                  <a:cs typeface="+mn-cs"/>
                </a:defRPr>
              </a:lvl7pPr>
              <a:lvl8pPr marL="3650056" algn="l" defTabSz="521437" rtl="0" eaLnBrk="1" latinLnBrk="0" hangingPunct="1">
                <a:defRPr kumimoji="1" sz="2100" kern="1200">
                  <a:solidFill>
                    <a:schemeClr val="tx1"/>
                  </a:solidFill>
                  <a:latin typeface="+mn-lt"/>
                  <a:ea typeface="+mn-ea"/>
                  <a:cs typeface="+mn-cs"/>
                </a:defRPr>
              </a:lvl8pPr>
              <a:lvl9pPr marL="4171493" algn="l" defTabSz="521437" rtl="0" eaLnBrk="1" latinLnBrk="0" hangingPunct="1">
                <a:defRPr kumimoji="1" sz="2100" kern="1200">
                  <a:solidFill>
                    <a:schemeClr val="tx1"/>
                  </a:solidFill>
                  <a:latin typeface="+mn-lt"/>
                  <a:ea typeface="+mn-ea"/>
                  <a:cs typeface="+mn-cs"/>
                </a:defRPr>
              </a:lvl9pPr>
            </a:lstStyle>
            <a:p>
              <a:pPr algn="l"/>
              <a:r>
                <a:rPr lang="en-US" altLang="ja-JP" sz="1200" dirty="0"/>
                <a:t>Positron </a:t>
              </a:r>
              <a:endParaRPr lang="ja-JP" altLang="en-US" sz="1200" dirty="0"/>
            </a:p>
          </p:txBody>
        </p:sp>
        <p:sp>
          <p:nvSpPr>
            <p:cNvPr id="10" name="日付プレースホルダー 3">
              <a:extLst>
                <a:ext uri="{FF2B5EF4-FFF2-40B4-BE49-F238E27FC236}">
                  <a16:creationId xmlns:a16="http://schemas.microsoft.com/office/drawing/2014/main" id="{AF93708F-A526-C440-BE27-8EBDE00C0BCB}"/>
                </a:ext>
              </a:extLst>
            </p:cNvPr>
            <p:cNvSpPr txBox="1">
              <a:spLocks/>
            </p:cNvSpPr>
            <p:nvPr/>
          </p:nvSpPr>
          <p:spPr bwMode="auto">
            <a:xfrm>
              <a:off x="3842157" y="6434937"/>
              <a:ext cx="628955" cy="184666"/>
            </a:xfrm>
            <a:prstGeom prst="rect">
              <a:avLst/>
            </a:prstGeom>
            <a:solidFill>
              <a:schemeClr val="bg1"/>
            </a:solidFill>
            <a:ln w="9525">
              <a:noFill/>
              <a:miter lim="800000"/>
              <a:headEnd/>
              <a:tailEnd/>
            </a:ln>
            <a:effectLst/>
          </p:spPr>
          <p:txBody>
            <a:bodyPr vert="horz" wrap="none" lIns="0" tIns="0" rIns="0" bIns="0" numCol="1" anchor="t" anchorCtr="0" compatLnSpc="1">
              <a:prstTxWarp prst="textNoShape">
                <a:avLst/>
              </a:prstTxWarp>
              <a:spAutoFit/>
            </a:bodyPr>
            <a:lstStyle>
              <a:defPPr>
                <a:defRPr lang="ja-JP"/>
              </a:defPPr>
              <a:lvl1pPr marL="0" algn="r" defTabSz="521437" rtl="0" eaLnBrk="1" latinLnBrk="0" hangingPunct="1">
                <a:defRPr kumimoji="1" sz="1100" kern="1200">
                  <a:solidFill>
                    <a:schemeClr val="tx1"/>
                  </a:solidFill>
                  <a:latin typeface="Arial Rounded MT Bold"/>
                  <a:ea typeface="ヒラギノ丸ゴ Pro W4"/>
                  <a:cs typeface="ヒラギノ丸ゴ Pro W4"/>
                </a:defRPr>
              </a:lvl1pPr>
              <a:lvl2pPr marL="521437" algn="l" defTabSz="521437" rtl="0" eaLnBrk="1" latinLnBrk="0" hangingPunct="1">
                <a:defRPr kumimoji="1" sz="2100" kern="1200">
                  <a:solidFill>
                    <a:schemeClr val="tx1"/>
                  </a:solidFill>
                  <a:latin typeface="+mn-lt"/>
                  <a:ea typeface="+mn-ea"/>
                  <a:cs typeface="+mn-cs"/>
                </a:defRPr>
              </a:lvl2pPr>
              <a:lvl3pPr marL="1042873" algn="l" defTabSz="521437" rtl="0" eaLnBrk="1" latinLnBrk="0" hangingPunct="1">
                <a:defRPr kumimoji="1" sz="2100" kern="1200">
                  <a:solidFill>
                    <a:schemeClr val="tx1"/>
                  </a:solidFill>
                  <a:latin typeface="+mn-lt"/>
                  <a:ea typeface="+mn-ea"/>
                  <a:cs typeface="+mn-cs"/>
                </a:defRPr>
              </a:lvl3pPr>
              <a:lvl4pPr marL="1564310" algn="l" defTabSz="521437" rtl="0" eaLnBrk="1" latinLnBrk="0" hangingPunct="1">
                <a:defRPr kumimoji="1" sz="2100" kern="1200">
                  <a:solidFill>
                    <a:schemeClr val="tx1"/>
                  </a:solidFill>
                  <a:latin typeface="+mn-lt"/>
                  <a:ea typeface="+mn-ea"/>
                  <a:cs typeface="+mn-cs"/>
                </a:defRPr>
              </a:lvl4pPr>
              <a:lvl5pPr marL="2085746" algn="l" defTabSz="521437" rtl="0" eaLnBrk="1" latinLnBrk="0" hangingPunct="1">
                <a:defRPr kumimoji="1" sz="2100" kern="1200">
                  <a:solidFill>
                    <a:schemeClr val="tx1"/>
                  </a:solidFill>
                  <a:latin typeface="+mn-lt"/>
                  <a:ea typeface="+mn-ea"/>
                  <a:cs typeface="+mn-cs"/>
                </a:defRPr>
              </a:lvl5pPr>
              <a:lvl6pPr marL="2607183" algn="l" defTabSz="521437" rtl="0" eaLnBrk="1" latinLnBrk="0" hangingPunct="1">
                <a:defRPr kumimoji="1" sz="2100" kern="1200">
                  <a:solidFill>
                    <a:schemeClr val="tx1"/>
                  </a:solidFill>
                  <a:latin typeface="+mn-lt"/>
                  <a:ea typeface="+mn-ea"/>
                  <a:cs typeface="+mn-cs"/>
                </a:defRPr>
              </a:lvl6pPr>
              <a:lvl7pPr marL="3128620" algn="l" defTabSz="521437" rtl="0" eaLnBrk="1" latinLnBrk="0" hangingPunct="1">
                <a:defRPr kumimoji="1" sz="2100" kern="1200">
                  <a:solidFill>
                    <a:schemeClr val="tx1"/>
                  </a:solidFill>
                  <a:latin typeface="+mn-lt"/>
                  <a:ea typeface="+mn-ea"/>
                  <a:cs typeface="+mn-cs"/>
                </a:defRPr>
              </a:lvl7pPr>
              <a:lvl8pPr marL="3650056" algn="l" defTabSz="521437" rtl="0" eaLnBrk="1" latinLnBrk="0" hangingPunct="1">
                <a:defRPr kumimoji="1" sz="2100" kern="1200">
                  <a:solidFill>
                    <a:schemeClr val="tx1"/>
                  </a:solidFill>
                  <a:latin typeface="+mn-lt"/>
                  <a:ea typeface="+mn-ea"/>
                  <a:cs typeface="+mn-cs"/>
                </a:defRPr>
              </a:lvl8pPr>
              <a:lvl9pPr marL="4171493" algn="l" defTabSz="521437" rtl="0" eaLnBrk="1" latinLnBrk="0" hangingPunct="1">
                <a:defRPr kumimoji="1" sz="2100" kern="1200">
                  <a:solidFill>
                    <a:schemeClr val="tx1"/>
                  </a:solidFill>
                  <a:latin typeface="+mn-lt"/>
                  <a:ea typeface="+mn-ea"/>
                  <a:cs typeface="+mn-cs"/>
                </a:defRPr>
              </a:lvl9pPr>
            </a:lstStyle>
            <a:p>
              <a:pPr algn="l"/>
              <a:r>
                <a:rPr lang="en-US" altLang="ja-JP" sz="1200" dirty="0"/>
                <a:t>Electron</a:t>
              </a:r>
              <a:endParaRPr lang="ja-JP" altLang="en-US" sz="1200" dirty="0"/>
            </a:p>
          </p:txBody>
        </p:sp>
        <p:sp>
          <p:nvSpPr>
            <p:cNvPr id="11" name="日付プレースホルダー 3">
              <a:extLst>
                <a:ext uri="{FF2B5EF4-FFF2-40B4-BE49-F238E27FC236}">
                  <a16:creationId xmlns:a16="http://schemas.microsoft.com/office/drawing/2014/main" id="{F7D1FB47-3C9A-7B42-A15F-4BCC23BA9F61}"/>
                </a:ext>
              </a:extLst>
            </p:cNvPr>
            <p:cNvSpPr txBox="1">
              <a:spLocks/>
            </p:cNvSpPr>
            <p:nvPr/>
          </p:nvSpPr>
          <p:spPr bwMode="auto">
            <a:xfrm>
              <a:off x="2790186" y="4619640"/>
              <a:ext cx="153888" cy="184666"/>
            </a:xfrm>
            <a:prstGeom prst="rect">
              <a:avLst/>
            </a:prstGeom>
            <a:solidFill>
              <a:schemeClr val="bg1"/>
            </a:solidFill>
            <a:ln w="9525">
              <a:noFill/>
              <a:miter lim="800000"/>
              <a:headEnd/>
              <a:tailEnd/>
            </a:ln>
            <a:effectLst/>
          </p:spPr>
          <p:txBody>
            <a:bodyPr vert="horz" wrap="none" lIns="0" tIns="0" rIns="0" bIns="0" numCol="1" anchor="t" anchorCtr="0" compatLnSpc="1">
              <a:prstTxWarp prst="textNoShape">
                <a:avLst/>
              </a:prstTxWarp>
              <a:spAutoFit/>
            </a:bodyPr>
            <a:lstStyle>
              <a:defPPr>
                <a:defRPr lang="ja-JP"/>
              </a:defPPr>
              <a:lvl1pPr marL="0" algn="r" defTabSz="521437" rtl="0" eaLnBrk="1" latinLnBrk="0" hangingPunct="1">
                <a:defRPr kumimoji="1" sz="1100" kern="1200">
                  <a:solidFill>
                    <a:schemeClr val="tx1"/>
                  </a:solidFill>
                  <a:latin typeface="Arial Rounded MT Bold"/>
                  <a:ea typeface="ヒラギノ丸ゴ Pro W4"/>
                  <a:cs typeface="ヒラギノ丸ゴ Pro W4"/>
                </a:defRPr>
              </a:lvl1pPr>
              <a:lvl2pPr marL="521437" algn="l" defTabSz="521437" rtl="0" eaLnBrk="1" latinLnBrk="0" hangingPunct="1">
                <a:defRPr kumimoji="1" sz="2100" kern="1200">
                  <a:solidFill>
                    <a:schemeClr val="tx1"/>
                  </a:solidFill>
                  <a:latin typeface="+mn-lt"/>
                  <a:ea typeface="+mn-ea"/>
                  <a:cs typeface="+mn-cs"/>
                </a:defRPr>
              </a:lvl2pPr>
              <a:lvl3pPr marL="1042873" algn="l" defTabSz="521437" rtl="0" eaLnBrk="1" latinLnBrk="0" hangingPunct="1">
                <a:defRPr kumimoji="1" sz="2100" kern="1200">
                  <a:solidFill>
                    <a:schemeClr val="tx1"/>
                  </a:solidFill>
                  <a:latin typeface="+mn-lt"/>
                  <a:ea typeface="+mn-ea"/>
                  <a:cs typeface="+mn-cs"/>
                </a:defRPr>
              </a:lvl3pPr>
              <a:lvl4pPr marL="1564310" algn="l" defTabSz="521437" rtl="0" eaLnBrk="1" latinLnBrk="0" hangingPunct="1">
                <a:defRPr kumimoji="1" sz="2100" kern="1200">
                  <a:solidFill>
                    <a:schemeClr val="tx1"/>
                  </a:solidFill>
                  <a:latin typeface="+mn-lt"/>
                  <a:ea typeface="+mn-ea"/>
                  <a:cs typeface="+mn-cs"/>
                </a:defRPr>
              </a:lvl4pPr>
              <a:lvl5pPr marL="2085746" algn="l" defTabSz="521437" rtl="0" eaLnBrk="1" latinLnBrk="0" hangingPunct="1">
                <a:defRPr kumimoji="1" sz="2100" kern="1200">
                  <a:solidFill>
                    <a:schemeClr val="tx1"/>
                  </a:solidFill>
                  <a:latin typeface="+mn-lt"/>
                  <a:ea typeface="+mn-ea"/>
                  <a:cs typeface="+mn-cs"/>
                </a:defRPr>
              </a:lvl5pPr>
              <a:lvl6pPr marL="2607183" algn="l" defTabSz="521437" rtl="0" eaLnBrk="1" latinLnBrk="0" hangingPunct="1">
                <a:defRPr kumimoji="1" sz="2100" kern="1200">
                  <a:solidFill>
                    <a:schemeClr val="tx1"/>
                  </a:solidFill>
                  <a:latin typeface="+mn-lt"/>
                  <a:ea typeface="+mn-ea"/>
                  <a:cs typeface="+mn-cs"/>
                </a:defRPr>
              </a:lvl6pPr>
              <a:lvl7pPr marL="3128620" algn="l" defTabSz="521437" rtl="0" eaLnBrk="1" latinLnBrk="0" hangingPunct="1">
                <a:defRPr kumimoji="1" sz="2100" kern="1200">
                  <a:solidFill>
                    <a:schemeClr val="tx1"/>
                  </a:solidFill>
                  <a:latin typeface="+mn-lt"/>
                  <a:ea typeface="+mn-ea"/>
                  <a:cs typeface="+mn-cs"/>
                </a:defRPr>
              </a:lvl7pPr>
              <a:lvl8pPr marL="3650056" algn="l" defTabSz="521437" rtl="0" eaLnBrk="1" latinLnBrk="0" hangingPunct="1">
                <a:defRPr kumimoji="1" sz="2100" kern="1200">
                  <a:solidFill>
                    <a:schemeClr val="tx1"/>
                  </a:solidFill>
                  <a:latin typeface="+mn-lt"/>
                  <a:ea typeface="+mn-ea"/>
                  <a:cs typeface="+mn-cs"/>
                </a:defRPr>
              </a:lvl8pPr>
              <a:lvl9pPr marL="4171493" algn="l" defTabSz="521437" rtl="0" eaLnBrk="1" latinLnBrk="0" hangingPunct="1">
                <a:defRPr kumimoji="1" sz="2100" kern="1200">
                  <a:solidFill>
                    <a:schemeClr val="tx1"/>
                  </a:solidFill>
                  <a:latin typeface="+mn-lt"/>
                  <a:ea typeface="+mn-ea"/>
                  <a:cs typeface="+mn-cs"/>
                </a:defRPr>
              </a:lvl9pPr>
            </a:lstStyle>
            <a:p>
              <a:pPr algn="l"/>
              <a:r>
                <a:rPr lang="en-US" altLang="ja-JP" sz="1200" dirty="0"/>
                <a:t>    </a:t>
              </a:r>
              <a:endParaRPr lang="ja-JP" altLang="en-US" sz="1200" dirty="0"/>
            </a:p>
          </p:txBody>
        </p:sp>
        <p:sp>
          <p:nvSpPr>
            <p:cNvPr id="12" name="Rectangle 11">
              <a:extLst>
                <a:ext uri="{FF2B5EF4-FFF2-40B4-BE49-F238E27FC236}">
                  <a16:creationId xmlns:a16="http://schemas.microsoft.com/office/drawing/2014/main" id="{3E834D5C-A048-4B4F-BAAD-C1D041AAF99C}"/>
                </a:ext>
              </a:extLst>
            </p:cNvPr>
            <p:cNvSpPr/>
            <p:nvPr/>
          </p:nvSpPr>
          <p:spPr>
            <a:xfrm>
              <a:off x="3743325" y="4565650"/>
              <a:ext cx="1047750" cy="301625"/>
            </a:xfrm>
            <a:prstGeom prst="rect">
              <a:avLst/>
            </a:prstGeom>
            <a:solidFill>
              <a:schemeClr val="bg1"/>
            </a:solidFill>
            <a:ln w="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日付プレースホルダー 3">
            <a:extLst>
              <a:ext uri="{FF2B5EF4-FFF2-40B4-BE49-F238E27FC236}">
                <a16:creationId xmlns:a16="http://schemas.microsoft.com/office/drawing/2014/main" id="{9E82C783-5B01-2C4A-8798-5E29CA994BA7}"/>
              </a:ext>
            </a:extLst>
          </p:cNvPr>
          <p:cNvSpPr txBox="1">
            <a:spLocks/>
          </p:cNvSpPr>
          <p:nvPr/>
        </p:nvSpPr>
        <p:spPr bwMode="auto">
          <a:xfrm>
            <a:off x="762103" y="4612628"/>
            <a:ext cx="3498417" cy="1798775"/>
          </a:xfrm>
          <a:prstGeom prst="rect">
            <a:avLst/>
          </a:prstGeom>
          <a:noFill/>
          <a:ln w="9525">
            <a:noFill/>
            <a:miter lim="800000"/>
            <a:headEnd/>
            <a:tailEnd/>
          </a:ln>
          <a:effectLst/>
        </p:spPr>
        <p:txBody>
          <a:bodyPr vert="horz" wrap="square" lIns="109768" tIns="54884" rIns="109768" bIns="54884" numCol="1" anchor="t" anchorCtr="0" compatLnSpc="1">
            <a:prstTxWarp prst="textNoShape">
              <a:avLst/>
            </a:prstTxWarp>
          </a:bodyPr>
          <a:lstStyle>
            <a:defPPr>
              <a:defRPr lang="ja-JP"/>
            </a:defPPr>
            <a:lvl1pPr marL="0" algn="r" defTabSz="521437" rtl="0" eaLnBrk="1" latinLnBrk="0" hangingPunct="1">
              <a:defRPr kumimoji="1" sz="1100" kern="1200">
                <a:solidFill>
                  <a:schemeClr val="tx1"/>
                </a:solidFill>
                <a:latin typeface="Arial Rounded MT Bold"/>
                <a:ea typeface="ヒラギノ丸ゴ Pro W4"/>
                <a:cs typeface="ヒラギノ丸ゴ Pro W4"/>
              </a:defRPr>
            </a:lvl1pPr>
            <a:lvl2pPr marL="521437" algn="l" defTabSz="521437" rtl="0" eaLnBrk="1" latinLnBrk="0" hangingPunct="1">
              <a:defRPr kumimoji="1" sz="2100" kern="1200">
                <a:solidFill>
                  <a:schemeClr val="tx1"/>
                </a:solidFill>
                <a:latin typeface="+mn-lt"/>
                <a:ea typeface="+mn-ea"/>
                <a:cs typeface="+mn-cs"/>
              </a:defRPr>
            </a:lvl2pPr>
            <a:lvl3pPr marL="1042873" algn="l" defTabSz="521437" rtl="0" eaLnBrk="1" latinLnBrk="0" hangingPunct="1">
              <a:defRPr kumimoji="1" sz="2100" kern="1200">
                <a:solidFill>
                  <a:schemeClr val="tx1"/>
                </a:solidFill>
                <a:latin typeface="+mn-lt"/>
                <a:ea typeface="+mn-ea"/>
                <a:cs typeface="+mn-cs"/>
              </a:defRPr>
            </a:lvl3pPr>
            <a:lvl4pPr marL="1564310" algn="l" defTabSz="521437" rtl="0" eaLnBrk="1" latinLnBrk="0" hangingPunct="1">
              <a:defRPr kumimoji="1" sz="2100" kern="1200">
                <a:solidFill>
                  <a:schemeClr val="tx1"/>
                </a:solidFill>
                <a:latin typeface="+mn-lt"/>
                <a:ea typeface="+mn-ea"/>
                <a:cs typeface="+mn-cs"/>
              </a:defRPr>
            </a:lvl4pPr>
            <a:lvl5pPr marL="2085746" algn="l" defTabSz="521437" rtl="0" eaLnBrk="1" latinLnBrk="0" hangingPunct="1">
              <a:defRPr kumimoji="1" sz="2100" kern="1200">
                <a:solidFill>
                  <a:schemeClr val="tx1"/>
                </a:solidFill>
                <a:latin typeface="+mn-lt"/>
                <a:ea typeface="+mn-ea"/>
                <a:cs typeface="+mn-cs"/>
              </a:defRPr>
            </a:lvl5pPr>
            <a:lvl6pPr marL="2607183" algn="l" defTabSz="521437" rtl="0" eaLnBrk="1" latinLnBrk="0" hangingPunct="1">
              <a:defRPr kumimoji="1" sz="2100" kern="1200">
                <a:solidFill>
                  <a:schemeClr val="tx1"/>
                </a:solidFill>
                <a:latin typeface="+mn-lt"/>
                <a:ea typeface="+mn-ea"/>
                <a:cs typeface="+mn-cs"/>
              </a:defRPr>
            </a:lvl6pPr>
            <a:lvl7pPr marL="3128620" algn="l" defTabSz="521437" rtl="0" eaLnBrk="1" latinLnBrk="0" hangingPunct="1">
              <a:defRPr kumimoji="1" sz="2100" kern="1200">
                <a:solidFill>
                  <a:schemeClr val="tx1"/>
                </a:solidFill>
                <a:latin typeface="+mn-lt"/>
                <a:ea typeface="+mn-ea"/>
                <a:cs typeface="+mn-cs"/>
              </a:defRPr>
            </a:lvl7pPr>
            <a:lvl8pPr marL="3650056" algn="l" defTabSz="521437" rtl="0" eaLnBrk="1" latinLnBrk="0" hangingPunct="1">
              <a:defRPr kumimoji="1" sz="2100" kern="1200">
                <a:solidFill>
                  <a:schemeClr val="tx1"/>
                </a:solidFill>
                <a:latin typeface="+mn-lt"/>
                <a:ea typeface="+mn-ea"/>
                <a:cs typeface="+mn-cs"/>
              </a:defRPr>
            </a:lvl8pPr>
            <a:lvl9pPr marL="4171493" algn="l" defTabSz="521437" rtl="0" eaLnBrk="1" latinLnBrk="0" hangingPunct="1">
              <a:defRPr kumimoji="1" sz="2100" kern="1200">
                <a:solidFill>
                  <a:schemeClr val="tx1"/>
                </a:solidFill>
                <a:latin typeface="+mn-lt"/>
                <a:ea typeface="+mn-ea"/>
                <a:cs typeface="+mn-cs"/>
              </a:defRPr>
            </a:lvl9pPr>
          </a:lstStyle>
          <a:p>
            <a:pPr algn="l"/>
            <a:r>
              <a:rPr lang="en-US" altLang="ja-JP" sz="1600" dirty="0"/>
              <a:t>New BPM that measures electron and positron separately just after the target before the electron separator. </a:t>
            </a:r>
            <a:br>
              <a:rPr lang="en-US" altLang="ja-JP" sz="1600" dirty="0"/>
            </a:br>
            <a:r>
              <a:rPr lang="en-US" altLang="ja-JP" sz="1600" dirty="0"/>
              <a:t>This helps understand positron behavior in solenoidal field.</a:t>
            </a:r>
            <a:endParaRPr lang="ja-JP" altLang="en-US" sz="1600" dirty="0"/>
          </a:p>
        </p:txBody>
      </p:sp>
      <p:sp>
        <p:nvSpPr>
          <p:cNvPr id="15" name="日付プレースホルダー 3">
            <a:extLst>
              <a:ext uri="{FF2B5EF4-FFF2-40B4-BE49-F238E27FC236}">
                <a16:creationId xmlns:a16="http://schemas.microsoft.com/office/drawing/2014/main" id="{519701DD-2708-4B44-AB4B-08E2372B7F3E}"/>
              </a:ext>
            </a:extLst>
          </p:cNvPr>
          <p:cNvSpPr txBox="1">
            <a:spLocks/>
          </p:cNvSpPr>
          <p:nvPr/>
        </p:nvSpPr>
        <p:spPr bwMode="auto">
          <a:xfrm>
            <a:off x="8371181" y="6550300"/>
            <a:ext cx="981038" cy="184666"/>
          </a:xfrm>
          <a:prstGeom prst="rect">
            <a:avLst/>
          </a:prstGeom>
          <a:solidFill>
            <a:schemeClr val="bg1"/>
          </a:solidFill>
          <a:ln w="9525">
            <a:noFill/>
            <a:miter lim="800000"/>
            <a:headEnd/>
            <a:tailEnd/>
          </a:ln>
          <a:effectLst/>
        </p:spPr>
        <p:txBody>
          <a:bodyPr vert="horz" wrap="none" lIns="0" tIns="0" rIns="0" bIns="0" numCol="1" anchor="t" anchorCtr="0" compatLnSpc="1">
            <a:prstTxWarp prst="textNoShape">
              <a:avLst/>
            </a:prstTxWarp>
            <a:spAutoFit/>
          </a:bodyPr>
          <a:lstStyle>
            <a:defPPr>
              <a:defRPr lang="ja-JP"/>
            </a:defPPr>
            <a:lvl1pPr marL="0" algn="r" defTabSz="521437" rtl="0" eaLnBrk="1" latinLnBrk="0" hangingPunct="1">
              <a:defRPr kumimoji="1" sz="1100" kern="1200">
                <a:solidFill>
                  <a:schemeClr val="tx1"/>
                </a:solidFill>
                <a:latin typeface="Arial Rounded MT Bold"/>
                <a:ea typeface="ヒラギノ丸ゴ Pro W4"/>
                <a:cs typeface="ヒラギノ丸ゴ Pro W4"/>
              </a:defRPr>
            </a:lvl1pPr>
            <a:lvl2pPr marL="521437" algn="l" defTabSz="521437" rtl="0" eaLnBrk="1" latinLnBrk="0" hangingPunct="1">
              <a:defRPr kumimoji="1" sz="2100" kern="1200">
                <a:solidFill>
                  <a:schemeClr val="tx1"/>
                </a:solidFill>
                <a:latin typeface="+mn-lt"/>
                <a:ea typeface="+mn-ea"/>
                <a:cs typeface="+mn-cs"/>
              </a:defRPr>
            </a:lvl2pPr>
            <a:lvl3pPr marL="1042873" algn="l" defTabSz="521437" rtl="0" eaLnBrk="1" latinLnBrk="0" hangingPunct="1">
              <a:defRPr kumimoji="1" sz="2100" kern="1200">
                <a:solidFill>
                  <a:schemeClr val="tx1"/>
                </a:solidFill>
                <a:latin typeface="+mn-lt"/>
                <a:ea typeface="+mn-ea"/>
                <a:cs typeface="+mn-cs"/>
              </a:defRPr>
            </a:lvl3pPr>
            <a:lvl4pPr marL="1564310" algn="l" defTabSz="521437" rtl="0" eaLnBrk="1" latinLnBrk="0" hangingPunct="1">
              <a:defRPr kumimoji="1" sz="2100" kern="1200">
                <a:solidFill>
                  <a:schemeClr val="tx1"/>
                </a:solidFill>
                <a:latin typeface="+mn-lt"/>
                <a:ea typeface="+mn-ea"/>
                <a:cs typeface="+mn-cs"/>
              </a:defRPr>
            </a:lvl4pPr>
            <a:lvl5pPr marL="2085746" algn="l" defTabSz="521437" rtl="0" eaLnBrk="1" latinLnBrk="0" hangingPunct="1">
              <a:defRPr kumimoji="1" sz="2100" kern="1200">
                <a:solidFill>
                  <a:schemeClr val="tx1"/>
                </a:solidFill>
                <a:latin typeface="+mn-lt"/>
                <a:ea typeface="+mn-ea"/>
                <a:cs typeface="+mn-cs"/>
              </a:defRPr>
            </a:lvl5pPr>
            <a:lvl6pPr marL="2607183" algn="l" defTabSz="521437" rtl="0" eaLnBrk="1" latinLnBrk="0" hangingPunct="1">
              <a:defRPr kumimoji="1" sz="2100" kern="1200">
                <a:solidFill>
                  <a:schemeClr val="tx1"/>
                </a:solidFill>
                <a:latin typeface="+mn-lt"/>
                <a:ea typeface="+mn-ea"/>
                <a:cs typeface="+mn-cs"/>
              </a:defRPr>
            </a:lvl6pPr>
            <a:lvl7pPr marL="3128620" algn="l" defTabSz="521437" rtl="0" eaLnBrk="1" latinLnBrk="0" hangingPunct="1">
              <a:defRPr kumimoji="1" sz="2100" kern="1200">
                <a:solidFill>
                  <a:schemeClr val="tx1"/>
                </a:solidFill>
                <a:latin typeface="+mn-lt"/>
                <a:ea typeface="+mn-ea"/>
                <a:cs typeface="+mn-cs"/>
              </a:defRPr>
            </a:lvl7pPr>
            <a:lvl8pPr marL="3650056" algn="l" defTabSz="521437" rtl="0" eaLnBrk="1" latinLnBrk="0" hangingPunct="1">
              <a:defRPr kumimoji="1" sz="2100" kern="1200">
                <a:solidFill>
                  <a:schemeClr val="tx1"/>
                </a:solidFill>
                <a:latin typeface="+mn-lt"/>
                <a:ea typeface="+mn-ea"/>
                <a:cs typeface="+mn-cs"/>
              </a:defRPr>
            </a:lvl8pPr>
            <a:lvl9pPr marL="4171493" algn="l" defTabSz="521437" rtl="0" eaLnBrk="1" latinLnBrk="0" hangingPunct="1">
              <a:defRPr kumimoji="1" sz="2100" kern="1200">
                <a:solidFill>
                  <a:schemeClr val="tx1"/>
                </a:solidFill>
                <a:latin typeface="+mn-lt"/>
                <a:ea typeface="+mn-ea"/>
                <a:cs typeface="+mn-cs"/>
              </a:defRPr>
            </a:lvl9pPr>
          </a:lstStyle>
          <a:p>
            <a:pPr algn="l"/>
            <a:r>
              <a:rPr lang="en-US" altLang="ja-JP" sz="1200" dirty="0"/>
              <a:t>Monitor head</a:t>
            </a:r>
            <a:endParaRPr lang="ja-JP" altLang="en-US" sz="1200" dirty="0"/>
          </a:p>
        </p:txBody>
      </p:sp>
    </p:spTree>
    <p:extLst>
      <p:ext uri="{BB962C8B-B14F-4D97-AF65-F5344CB8AC3E}">
        <p14:creationId xmlns:p14="http://schemas.microsoft.com/office/powerpoint/2010/main" val="108907268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2A27-FD00-1A4A-8CCF-0334E8B19F9A}"/>
              </a:ext>
            </a:extLst>
          </p:cNvPr>
          <p:cNvSpPr>
            <a:spLocks noGrp="1"/>
          </p:cNvSpPr>
          <p:nvPr>
            <p:ph type="title"/>
          </p:nvPr>
        </p:nvSpPr>
        <p:spPr/>
        <p:txBody>
          <a:bodyPr/>
          <a:lstStyle/>
          <a:p>
            <a:r>
              <a:rPr lang="en-US" sz="3600" dirty="0"/>
              <a:t>Further Positron Enhancement (II)</a:t>
            </a:r>
          </a:p>
        </p:txBody>
      </p:sp>
      <p:sp>
        <p:nvSpPr>
          <p:cNvPr id="3" name="Content Placeholder 2">
            <a:extLst>
              <a:ext uri="{FF2B5EF4-FFF2-40B4-BE49-F238E27FC236}">
                <a16:creationId xmlns:a16="http://schemas.microsoft.com/office/drawing/2014/main" id="{670872EF-1CFF-5D42-8889-A10E59939CCA}"/>
              </a:ext>
            </a:extLst>
          </p:cNvPr>
          <p:cNvSpPr>
            <a:spLocks noGrp="1"/>
          </p:cNvSpPr>
          <p:nvPr>
            <p:ph idx="1"/>
          </p:nvPr>
        </p:nvSpPr>
        <p:spPr/>
        <p:txBody>
          <a:bodyPr/>
          <a:lstStyle/>
          <a:p>
            <a:r>
              <a:rPr lang="en-US" sz="2800" dirty="0"/>
              <a:t>Successful resolution of discharge at flux concentrator </a:t>
            </a:r>
          </a:p>
          <a:p>
            <a:pPr lvl="1"/>
            <a:r>
              <a:rPr lang="en-US" sz="2400" dirty="0"/>
              <a:t>Introduction of copper-nickel alloy</a:t>
            </a:r>
          </a:p>
          <a:p>
            <a:r>
              <a:rPr lang="en-US" sz="2800" dirty="0"/>
              <a:t>Successful mitigation of spike waveform</a:t>
            </a:r>
          </a:p>
          <a:p>
            <a:pPr lvl="1"/>
            <a:r>
              <a:rPr lang="en-US" sz="2400" dirty="0"/>
              <a:t>Simulation of equivalent circuit with detailed stray capacitance</a:t>
            </a:r>
          </a:p>
          <a:p>
            <a:endParaRPr lang="en-US" sz="2800" dirty="0"/>
          </a:p>
          <a:p>
            <a:endParaRPr lang="en-US" sz="2800" dirty="0"/>
          </a:p>
          <a:p>
            <a:endParaRPr lang="en-US" sz="2800" dirty="0"/>
          </a:p>
          <a:p>
            <a:endParaRPr lang="en-US" sz="2800" dirty="0"/>
          </a:p>
          <a:p>
            <a:endParaRPr lang="en-US" sz="2800" dirty="0"/>
          </a:p>
          <a:p>
            <a:pPr marL="0" indent="0">
              <a:buNone/>
            </a:pPr>
            <a:endParaRPr lang="en-US" sz="2800" dirty="0"/>
          </a:p>
          <a:p>
            <a:r>
              <a:rPr lang="en-US" sz="2800" dirty="0"/>
              <a:t>Higher current and higher magnetic field possibility</a:t>
            </a:r>
          </a:p>
          <a:p>
            <a:pPr lvl="1"/>
            <a:r>
              <a:rPr lang="en-US" sz="2300" dirty="0"/>
              <a:t>With power modulator upgrade</a:t>
            </a:r>
          </a:p>
        </p:txBody>
      </p:sp>
      <p:sp>
        <p:nvSpPr>
          <p:cNvPr id="4" name="Slide Number Placeholder 3">
            <a:extLst>
              <a:ext uri="{FF2B5EF4-FFF2-40B4-BE49-F238E27FC236}">
                <a16:creationId xmlns:a16="http://schemas.microsoft.com/office/drawing/2014/main" id="{D07B2A97-D1D9-304E-97ED-F1F1A2901118}"/>
              </a:ext>
            </a:extLst>
          </p:cNvPr>
          <p:cNvSpPr>
            <a:spLocks noGrp="1"/>
          </p:cNvSpPr>
          <p:nvPr>
            <p:ph type="sldNum" sz="quarter" idx="10"/>
          </p:nvPr>
        </p:nvSpPr>
        <p:spPr/>
        <p:txBody>
          <a:bodyPr/>
          <a:lstStyle/>
          <a:p>
            <a:pPr>
              <a:defRPr/>
            </a:pPr>
            <a:fld id="{4D221721-5FDC-D445-9F85-7F3CCA7B1AE5}" type="slidenum">
              <a:rPr lang="en-US" altLang="ja-JP" smtClean="0"/>
              <a:pPr>
                <a:defRPr/>
              </a:pPr>
              <a:t>18</a:t>
            </a:fld>
            <a:endParaRPr lang="en-US" altLang="ja-JP" dirty="0"/>
          </a:p>
        </p:txBody>
      </p:sp>
      <p:pic>
        <p:nvPicPr>
          <p:cNvPr id="5" name="Picture 4">
            <a:extLst>
              <a:ext uri="{FF2B5EF4-FFF2-40B4-BE49-F238E27FC236}">
                <a16:creationId xmlns:a16="http://schemas.microsoft.com/office/drawing/2014/main" id="{5059EB91-61B0-134B-931C-3AEF174B843E}"/>
              </a:ext>
            </a:extLst>
          </p:cNvPr>
          <p:cNvPicPr>
            <a:picLocks noChangeAspect="1"/>
          </p:cNvPicPr>
          <p:nvPr/>
        </p:nvPicPr>
        <p:blipFill>
          <a:blip r:embed="rId2"/>
          <a:stretch>
            <a:fillRect/>
          </a:stretch>
        </p:blipFill>
        <p:spPr>
          <a:xfrm>
            <a:off x="1024414" y="3323273"/>
            <a:ext cx="4319905" cy="2291080"/>
          </a:xfrm>
          <a:prstGeom prst="rect">
            <a:avLst/>
          </a:prstGeom>
        </p:spPr>
      </p:pic>
      <p:pic>
        <p:nvPicPr>
          <p:cNvPr id="6" name="Picture 5">
            <a:extLst>
              <a:ext uri="{FF2B5EF4-FFF2-40B4-BE49-F238E27FC236}">
                <a16:creationId xmlns:a16="http://schemas.microsoft.com/office/drawing/2014/main" id="{5A889E7D-D7DF-C147-AAF4-063EDB6595E5}"/>
              </a:ext>
            </a:extLst>
          </p:cNvPr>
          <p:cNvPicPr>
            <a:picLocks noChangeAspect="1"/>
          </p:cNvPicPr>
          <p:nvPr/>
        </p:nvPicPr>
        <p:blipFill>
          <a:blip r:embed="rId3"/>
          <a:stretch>
            <a:fillRect/>
          </a:stretch>
        </p:blipFill>
        <p:spPr>
          <a:xfrm>
            <a:off x="6201569" y="3627438"/>
            <a:ext cx="3997325" cy="1682750"/>
          </a:xfrm>
          <a:prstGeom prst="rect">
            <a:avLst/>
          </a:prstGeom>
        </p:spPr>
      </p:pic>
      <p:sp>
        <p:nvSpPr>
          <p:cNvPr id="7" name="日付プレースホルダー 3">
            <a:extLst>
              <a:ext uri="{FF2B5EF4-FFF2-40B4-BE49-F238E27FC236}">
                <a16:creationId xmlns:a16="http://schemas.microsoft.com/office/drawing/2014/main" id="{D924B29C-FA48-9D4D-BE9D-DB81613AC939}"/>
              </a:ext>
            </a:extLst>
          </p:cNvPr>
          <p:cNvSpPr txBox="1">
            <a:spLocks/>
          </p:cNvSpPr>
          <p:nvPr/>
        </p:nvSpPr>
        <p:spPr bwMode="auto">
          <a:xfrm>
            <a:off x="843917" y="5645846"/>
            <a:ext cx="4680897" cy="184666"/>
          </a:xfrm>
          <a:prstGeom prst="rect">
            <a:avLst/>
          </a:prstGeom>
          <a:solidFill>
            <a:schemeClr val="bg1"/>
          </a:solidFill>
          <a:ln w="9525">
            <a:noFill/>
            <a:miter lim="800000"/>
            <a:headEnd/>
            <a:tailEnd/>
          </a:ln>
          <a:effectLst/>
        </p:spPr>
        <p:txBody>
          <a:bodyPr vert="horz" wrap="none" lIns="0" tIns="0" rIns="0" bIns="0" numCol="1" anchor="t" anchorCtr="0" compatLnSpc="1">
            <a:prstTxWarp prst="textNoShape">
              <a:avLst/>
            </a:prstTxWarp>
            <a:spAutoFit/>
          </a:bodyPr>
          <a:lstStyle>
            <a:defPPr>
              <a:defRPr lang="ja-JP"/>
            </a:defPPr>
            <a:lvl1pPr marL="0" algn="r" defTabSz="521437" rtl="0" eaLnBrk="1" latinLnBrk="0" hangingPunct="1">
              <a:defRPr kumimoji="1" sz="1100" kern="1200">
                <a:solidFill>
                  <a:schemeClr val="tx1"/>
                </a:solidFill>
                <a:latin typeface="Arial Rounded MT Bold"/>
                <a:ea typeface="ヒラギノ丸ゴ Pro W4"/>
                <a:cs typeface="ヒラギノ丸ゴ Pro W4"/>
              </a:defRPr>
            </a:lvl1pPr>
            <a:lvl2pPr marL="521437" algn="l" defTabSz="521437" rtl="0" eaLnBrk="1" latinLnBrk="0" hangingPunct="1">
              <a:defRPr kumimoji="1" sz="2100" kern="1200">
                <a:solidFill>
                  <a:schemeClr val="tx1"/>
                </a:solidFill>
                <a:latin typeface="+mn-lt"/>
                <a:ea typeface="+mn-ea"/>
                <a:cs typeface="+mn-cs"/>
              </a:defRPr>
            </a:lvl2pPr>
            <a:lvl3pPr marL="1042873" algn="l" defTabSz="521437" rtl="0" eaLnBrk="1" latinLnBrk="0" hangingPunct="1">
              <a:defRPr kumimoji="1" sz="2100" kern="1200">
                <a:solidFill>
                  <a:schemeClr val="tx1"/>
                </a:solidFill>
                <a:latin typeface="+mn-lt"/>
                <a:ea typeface="+mn-ea"/>
                <a:cs typeface="+mn-cs"/>
              </a:defRPr>
            </a:lvl3pPr>
            <a:lvl4pPr marL="1564310" algn="l" defTabSz="521437" rtl="0" eaLnBrk="1" latinLnBrk="0" hangingPunct="1">
              <a:defRPr kumimoji="1" sz="2100" kern="1200">
                <a:solidFill>
                  <a:schemeClr val="tx1"/>
                </a:solidFill>
                <a:latin typeface="+mn-lt"/>
                <a:ea typeface="+mn-ea"/>
                <a:cs typeface="+mn-cs"/>
              </a:defRPr>
            </a:lvl4pPr>
            <a:lvl5pPr marL="2085746" algn="l" defTabSz="521437" rtl="0" eaLnBrk="1" latinLnBrk="0" hangingPunct="1">
              <a:defRPr kumimoji="1" sz="2100" kern="1200">
                <a:solidFill>
                  <a:schemeClr val="tx1"/>
                </a:solidFill>
                <a:latin typeface="+mn-lt"/>
                <a:ea typeface="+mn-ea"/>
                <a:cs typeface="+mn-cs"/>
              </a:defRPr>
            </a:lvl5pPr>
            <a:lvl6pPr marL="2607183" algn="l" defTabSz="521437" rtl="0" eaLnBrk="1" latinLnBrk="0" hangingPunct="1">
              <a:defRPr kumimoji="1" sz="2100" kern="1200">
                <a:solidFill>
                  <a:schemeClr val="tx1"/>
                </a:solidFill>
                <a:latin typeface="+mn-lt"/>
                <a:ea typeface="+mn-ea"/>
                <a:cs typeface="+mn-cs"/>
              </a:defRPr>
            </a:lvl6pPr>
            <a:lvl7pPr marL="3128620" algn="l" defTabSz="521437" rtl="0" eaLnBrk="1" latinLnBrk="0" hangingPunct="1">
              <a:defRPr kumimoji="1" sz="2100" kern="1200">
                <a:solidFill>
                  <a:schemeClr val="tx1"/>
                </a:solidFill>
                <a:latin typeface="+mn-lt"/>
                <a:ea typeface="+mn-ea"/>
                <a:cs typeface="+mn-cs"/>
              </a:defRPr>
            </a:lvl7pPr>
            <a:lvl8pPr marL="3650056" algn="l" defTabSz="521437" rtl="0" eaLnBrk="1" latinLnBrk="0" hangingPunct="1">
              <a:defRPr kumimoji="1" sz="2100" kern="1200">
                <a:solidFill>
                  <a:schemeClr val="tx1"/>
                </a:solidFill>
                <a:latin typeface="+mn-lt"/>
                <a:ea typeface="+mn-ea"/>
                <a:cs typeface="+mn-cs"/>
              </a:defRPr>
            </a:lvl8pPr>
            <a:lvl9pPr marL="4171493" algn="l" defTabSz="521437" rtl="0" eaLnBrk="1" latinLnBrk="0" hangingPunct="1">
              <a:defRPr kumimoji="1" sz="2100" kern="1200">
                <a:solidFill>
                  <a:schemeClr val="tx1"/>
                </a:solidFill>
                <a:latin typeface="+mn-lt"/>
                <a:ea typeface="+mn-ea"/>
                <a:cs typeface="+mn-cs"/>
              </a:defRPr>
            </a:lvl9pPr>
          </a:lstStyle>
          <a:p>
            <a:pPr algn="l"/>
            <a:r>
              <a:rPr lang="en-US" altLang="ja-JP" sz="1200" dirty="0"/>
              <a:t>Simulation with improved equivalent circuit and the new design</a:t>
            </a:r>
            <a:endParaRPr lang="ja-JP" altLang="en-US" sz="1200" dirty="0"/>
          </a:p>
        </p:txBody>
      </p:sp>
      <p:sp>
        <p:nvSpPr>
          <p:cNvPr id="8" name="日付プレースホルダー 3">
            <a:extLst>
              <a:ext uri="{FF2B5EF4-FFF2-40B4-BE49-F238E27FC236}">
                <a16:creationId xmlns:a16="http://schemas.microsoft.com/office/drawing/2014/main" id="{7224C6C6-FE14-9F4A-86DD-1730D15E5E7A}"/>
              </a:ext>
            </a:extLst>
          </p:cNvPr>
          <p:cNvSpPr txBox="1">
            <a:spLocks/>
          </p:cNvSpPr>
          <p:nvPr/>
        </p:nvSpPr>
        <p:spPr bwMode="auto">
          <a:xfrm>
            <a:off x="6936925" y="5645846"/>
            <a:ext cx="2710294" cy="184666"/>
          </a:xfrm>
          <a:prstGeom prst="rect">
            <a:avLst/>
          </a:prstGeom>
          <a:solidFill>
            <a:schemeClr val="bg1"/>
          </a:solidFill>
          <a:ln w="9525">
            <a:noFill/>
            <a:miter lim="800000"/>
            <a:headEnd/>
            <a:tailEnd/>
          </a:ln>
          <a:effectLst/>
        </p:spPr>
        <p:txBody>
          <a:bodyPr vert="horz" wrap="none" lIns="0" tIns="0" rIns="0" bIns="0" numCol="1" anchor="t" anchorCtr="0" compatLnSpc="1">
            <a:prstTxWarp prst="textNoShape">
              <a:avLst/>
            </a:prstTxWarp>
            <a:spAutoFit/>
          </a:bodyPr>
          <a:lstStyle>
            <a:defPPr>
              <a:defRPr lang="ja-JP"/>
            </a:defPPr>
            <a:lvl1pPr marL="0" algn="r" defTabSz="521437" rtl="0" eaLnBrk="1" latinLnBrk="0" hangingPunct="1">
              <a:defRPr kumimoji="1" sz="1100" kern="1200">
                <a:solidFill>
                  <a:schemeClr val="tx1"/>
                </a:solidFill>
                <a:latin typeface="Arial Rounded MT Bold"/>
                <a:ea typeface="ヒラギノ丸ゴ Pro W4"/>
                <a:cs typeface="ヒラギノ丸ゴ Pro W4"/>
              </a:defRPr>
            </a:lvl1pPr>
            <a:lvl2pPr marL="521437" algn="l" defTabSz="521437" rtl="0" eaLnBrk="1" latinLnBrk="0" hangingPunct="1">
              <a:defRPr kumimoji="1" sz="2100" kern="1200">
                <a:solidFill>
                  <a:schemeClr val="tx1"/>
                </a:solidFill>
                <a:latin typeface="+mn-lt"/>
                <a:ea typeface="+mn-ea"/>
                <a:cs typeface="+mn-cs"/>
              </a:defRPr>
            </a:lvl2pPr>
            <a:lvl3pPr marL="1042873" algn="l" defTabSz="521437" rtl="0" eaLnBrk="1" latinLnBrk="0" hangingPunct="1">
              <a:defRPr kumimoji="1" sz="2100" kern="1200">
                <a:solidFill>
                  <a:schemeClr val="tx1"/>
                </a:solidFill>
                <a:latin typeface="+mn-lt"/>
                <a:ea typeface="+mn-ea"/>
                <a:cs typeface="+mn-cs"/>
              </a:defRPr>
            </a:lvl3pPr>
            <a:lvl4pPr marL="1564310" algn="l" defTabSz="521437" rtl="0" eaLnBrk="1" latinLnBrk="0" hangingPunct="1">
              <a:defRPr kumimoji="1" sz="2100" kern="1200">
                <a:solidFill>
                  <a:schemeClr val="tx1"/>
                </a:solidFill>
                <a:latin typeface="+mn-lt"/>
                <a:ea typeface="+mn-ea"/>
                <a:cs typeface="+mn-cs"/>
              </a:defRPr>
            </a:lvl4pPr>
            <a:lvl5pPr marL="2085746" algn="l" defTabSz="521437" rtl="0" eaLnBrk="1" latinLnBrk="0" hangingPunct="1">
              <a:defRPr kumimoji="1" sz="2100" kern="1200">
                <a:solidFill>
                  <a:schemeClr val="tx1"/>
                </a:solidFill>
                <a:latin typeface="+mn-lt"/>
                <a:ea typeface="+mn-ea"/>
                <a:cs typeface="+mn-cs"/>
              </a:defRPr>
            </a:lvl5pPr>
            <a:lvl6pPr marL="2607183" algn="l" defTabSz="521437" rtl="0" eaLnBrk="1" latinLnBrk="0" hangingPunct="1">
              <a:defRPr kumimoji="1" sz="2100" kern="1200">
                <a:solidFill>
                  <a:schemeClr val="tx1"/>
                </a:solidFill>
                <a:latin typeface="+mn-lt"/>
                <a:ea typeface="+mn-ea"/>
                <a:cs typeface="+mn-cs"/>
              </a:defRPr>
            </a:lvl6pPr>
            <a:lvl7pPr marL="3128620" algn="l" defTabSz="521437" rtl="0" eaLnBrk="1" latinLnBrk="0" hangingPunct="1">
              <a:defRPr kumimoji="1" sz="2100" kern="1200">
                <a:solidFill>
                  <a:schemeClr val="tx1"/>
                </a:solidFill>
                <a:latin typeface="+mn-lt"/>
                <a:ea typeface="+mn-ea"/>
                <a:cs typeface="+mn-cs"/>
              </a:defRPr>
            </a:lvl7pPr>
            <a:lvl8pPr marL="3650056" algn="l" defTabSz="521437" rtl="0" eaLnBrk="1" latinLnBrk="0" hangingPunct="1">
              <a:defRPr kumimoji="1" sz="2100" kern="1200">
                <a:solidFill>
                  <a:schemeClr val="tx1"/>
                </a:solidFill>
                <a:latin typeface="+mn-lt"/>
                <a:ea typeface="+mn-ea"/>
                <a:cs typeface="+mn-cs"/>
              </a:defRPr>
            </a:lvl8pPr>
            <a:lvl9pPr marL="4171493" algn="l" defTabSz="521437" rtl="0" eaLnBrk="1" latinLnBrk="0" hangingPunct="1">
              <a:defRPr kumimoji="1" sz="2100" kern="1200">
                <a:solidFill>
                  <a:schemeClr val="tx1"/>
                </a:solidFill>
                <a:latin typeface="+mn-lt"/>
                <a:ea typeface="+mn-ea"/>
                <a:cs typeface="+mn-cs"/>
              </a:defRPr>
            </a:lvl9pPr>
          </a:lstStyle>
          <a:p>
            <a:pPr algn="l"/>
            <a:r>
              <a:rPr lang="en-US" altLang="ja-JP" sz="1200" dirty="0"/>
              <a:t>Actual application of the new design</a:t>
            </a:r>
            <a:endParaRPr lang="ja-JP" altLang="en-US" sz="1200" dirty="0"/>
          </a:p>
        </p:txBody>
      </p:sp>
      <p:sp>
        <p:nvSpPr>
          <p:cNvPr id="9" name="日付プレースホルダー 3">
            <a:extLst>
              <a:ext uri="{FF2B5EF4-FFF2-40B4-BE49-F238E27FC236}">
                <a16:creationId xmlns:a16="http://schemas.microsoft.com/office/drawing/2014/main" id="{C130CEE9-1457-204B-90F7-378C78DB0523}"/>
              </a:ext>
            </a:extLst>
          </p:cNvPr>
          <p:cNvSpPr txBox="1">
            <a:spLocks/>
          </p:cNvSpPr>
          <p:nvPr/>
        </p:nvSpPr>
        <p:spPr bwMode="auto">
          <a:xfrm>
            <a:off x="5381398" y="3282932"/>
            <a:ext cx="862240" cy="295506"/>
          </a:xfrm>
          <a:prstGeom prst="rect">
            <a:avLst/>
          </a:prstGeom>
          <a:noFill/>
          <a:ln w="9525">
            <a:noFill/>
            <a:miter lim="800000"/>
            <a:headEnd/>
            <a:tailEnd/>
          </a:ln>
          <a:effectLst/>
        </p:spPr>
        <p:txBody>
          <a:bodyPr vert="horz" wrap="none" lIns="109768" tIns="54884" rIns="109768" bIns="54884" numCol="1" anchor="t" anchorCtr="0" compatLnSpc="1">
            <a:prstTxWarp prst="textNoShape">
              <a:avLst/>
            </a:prstTxWarp>
            <a:spAutoFit/>
          </a:bodyPr>
          <a:lstStyle>
            <a:defPPr>
              <a:defRPr lang="ja-JP"/>
            </a:defPPr>
            <a:lvl1pPr marL="0" algn="r" defTabSz="521437" rtl="0" eaLnBrk="1" latinLnBrk="0" hangingPunct="1">
              <a:defRPr kumimoji="1" sz="1100" kern="1200">
                <a:solidFill>
                  <a:schemeClr val="tx1"/>
                </a:solidFill>
                <a:latin typeface="Arial Rounded MT Bold"/>
                <a:ea typeface="ヒラギノ丸ゴ Pro W4"/>
                <a:cs typeface="ヒラギノ丸ゴ Pro W4"/>
              </a:defRPr>
            </a:lvl1pPr>
            <a:lvl2pPr marL="521437" algn="l" defTabSz="521437" rtl="0" eaLnBrk="1" latinLnBrk="0" hangingPunct="1">
              <a:defRPr kumimoji="1" sz="2100" kern="1200">
                <a:solidFill>
                  <a:schemeClr val="tx1"/>
                </a:solidFill>
                <a:latin typeface="+mn-lt"/>
                <a:ea typeface="+mn-ea"/>
                <a:cs typeface="+mn-cs"/>
              </a:defRPr>
            </a:lvl2pPr>
            <a:lvl3pPr marL="1042873" algn="l" defTabSz="521437" rtl="0" eaLnBrk="1" latinLnBrk="0" hangingPunct="1">
              <a:defRPr kumimoji="1" sz="2100" kern="1200">
                <a:solidFill>
                  <a:schemeClr val="tx1"/>
                </a:solidFill>
                <a:latin typeface="+mn-lt"/>
                <a:ea typeface="+mn-ea"/>
                <a:cs typeface="+mn-cs"/>
              </a:defRPr>
            </a:lvl3pPr>
            <a:lvl4pPr marL="1564310" algn="l" defTabSz="521437" rtl="0" eaLnBrk="1" latinLnBrk="0" hangingPunct="1">
              <a:defRPr kumimoji="1" sz="2100" kern="1200">
                <a:solidFill>
                  <a:schemeClr val="tx1"/>
                </a:solidFill>
                <a:latin typeface="+mn-lt"/>
                <a:ea typeface="+mn-ea"/>
                <a:cs typeface="+mn-cs"/>
              </a:defRPr>
            </a:lvl4pPr>
            <a:lvl5pPr marL="2085746" algn="l" defTabSz="521437" rtl="0" eaLnBrk="1" latinLnBrk="0" hangingPunct="1">
              <a:defRPr kumimoji="1" sz="2100" kern="1200">
                <a:solidFill>
                  <a:schemeClr val="tx1"/>
                </a:solidFill>
                <a:latin typeface="+mn-lt"/>
                <a:ea typeface="+mn-ea"/>
                <a:cs typeface="+mn-cs"/>
              </a:defRPr>
            </a:lvl5pPr>
            <a:lvl6pPr marL="2607183" algn="l" defTabSz="521437" rtl="0" eaLnBrk="1" latinLnBrk="0" hangingPunct="1">
              <a:defRPr kumimoji="1" sz="2100" kern="1200">
                <a:solidFill>
                  <a:schemeClr val="tx1"/>
                </a:solidFill>
                <a:latin typeface="+mn-lt"/>
                <a:ea typeface="+mn-ea"/>
                <a:cs typeface="+mn-cs"/>
              </a:defRPr>
            </a:lvl6pPr>
            <a:lvl7pPr marL="3128620" algn="l" defTabSz="521437" rtl="0" eaLnBrk="1" latinLnBrk="0" hangingPunct="1">
              <a:defRPr kumimoji="1" sz="2100" kern="1200">
                <a:solidFill>
                  <a:schemeClr val="tx1"/>
                </a:solidFill>
                <a:latin typeface="+mn-lt"/>
                <a:ea typeface="+mn-ea"/>
                <a:cs typeface="+mn-cs"/>
              </a:defRPr>
            </a:lvl7pPr>
            <a:lvl8pPr marL="3650056" algn="l" defTabSz="521437" rtl="0" eaLnBrk="1" latinLnBrk="0" hangingPunct="1">
              <a:defRPr kumimoji="1" sz="2100" kern="1200">
                <a:solidFill>
                  <a:schemeClr val="tx1"/>
                </a:solidFill>
                <a:latin typeface="+mn-lt"/>
                <a:ea typeface="+mn-ea"/>
                <a:cs typeface="+mn-cs"/>
              </a:defRPr>
            </a:lvl8pPr>
            <a:lvl9pPr marL="4171493" algn="l" defTabSz="521437" rtl="0" eaLnBrk="1" latinLnBrk="0" hangingPunct="1">
              <a:defRPr kumimoji="1" sz="2100" kern="1200">
                <a:solidFill>
                  <a:schemeClr val="tx1"/>
                </a:solidFill>
                <a:latin typeface="+mn-lt"/>
                <a:ea typeface="+mn-ea"/>
                <a:cs typeface="+mn-cs"/>
              </a:defRPr>
            </a:lvl9pPr>
          </a:lstStyle>
          <a:p>
            <a:r>
              <a:rPr lang="en-US" altLang="ja-JP" sz="1200" dirty="0"/>
              <a:t>T. Natsui</a:t>
            </a:r>
            <a:endParaRPr lang="ja-JP" altLang="en-US" sz="1200" dirty="0"/>
          </a:p>
        </p:txBody>
      </p:sp>
    </p:spTree>
    <p:extLst>
      <p:ext uri="{BB962C8B-B14F-4D97-AF65-F5344CB8AC3E}">
        <p14:creationId xmlns:p14="http://schemas.microsoft.com/office/powerpoint/2010/main" val="40852165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2A27-FD00-1A4A-8CCF-0334E8B19F9A}"/>
              </a:ext>
            </a:extLst>
          </p:cNvPr>
          <p:cNvSpPr>
            <a:spLocks noGrp="1"/>
          </p:cNvSpPr>
          <p:nvPr>
            <p:ph type="title"/>
          </p:nvPr>
        </p:nvSpPr>
        <p:spPr/>
        <p:txBody>
          <a:bodyPr/>
          <a:lstStyle/>
          <a:p>
            <a:r>
              <a:rPr lang="en-US" sz="3600" dirty="0"/>
              <a:t>Further Positron Enhancement (III)</a:t>
            </a:r>
          </a:p>
        </p:txBody>
      </p:sp>
      <p:sp>
        <p:nvSpPr>
          <p:cNvPr id="3" name="Content Placeholder 2">
            <a:extLst>
              <a:ext uri="{FF2B5EF4-FFF2-40B4-BE49-F238E27FC236}">
                <a16:creationId xmlns:a16="http://schemas.microsoft.com/office/drawing/2014/main" id="{670872EF-1CFF-5D42-8889-A10E59939CCA}"/>
              </a:ext>
            </a:extLst>
          </p:cNvPr>
          <p:cNvSpPr>
            <a:spLocks noGrp="1"/>
          </p:cNvSpPr>
          <p:nvPr>
            <p:ph idx="1"/>
          </p:nvPr>
        </p:nvSpPr>
        <p:spPr/>
        <p:txBody>
          <a:bodyPr/>
          <a:lstStyle/>
          <a:p>
            <a:r>
              <a:rPr lang="en-US" sz="2400" dirty="0"/>
              <a:t>Positron beam not at the center of solenoid / structure </a:t>
            </a:r>
          </a:p>
          <a:p>
            <a:pPr lvl="1"/>
            <a:r>
              <a:rPr lang="en-US" sz="2000" dirty="0"/>
              <a:t>In order to pass electron beam at the center of structure with lower </a:t>
            </a:r>
            <a:r>
              <a:rPr lang="en-US" sz="2000" dirty="0" err="1"/>
              <a:t>wakefield</a:t>
            </a:r>
            <a:endParaRPr lang="en-US" sz="1800" dirty="0"/>
          </a:p>
          <a:p>
            <a:pPr lvl="1"/>
            <a:r>
              <a:rPr lang="en-US" sz="2000" dirty="0"/>
              <a:t>The target is 3.5 mm away from the center of structure and 1.5 mm away from the center of flux concentrator, responsible for spiral beam and lower mag field</a:t>
            </a:r>
          </a:p>
          <a:p>
            <a:r>
              <a:rPr lang="en-US" sz="2400" dirty="0"/>
              <a:t>Solenoidal field gap between flux concentrator and structure</a:t>
            </a:r>
          </a:p>
          <a:p>
            <a:pPr lvl="1"/>
            <a:r>
              <a:rPr lang="en-US" sz="2000" dirty="0"/>
              <a:t>For maintainability at high radiation region</a:t>
            </a:r>
          </a:p>
          <a:p>
            <a:pPr lvl="1"/>
            <a:r>
              <a:rPr lang="en-US" sz="2000" dirty="0"/>
              <a:t>After several years of experience, shorter gap possibility</a:t>
            </a:r>
          </a:p>
          <a:p>
            <a:endParaRPr lang="en-US" sz="2400" dirty="0"/>
          </a:p>
          <a:p>
            <a:endParaRPr lang="en-US" sz="2400" dirty="0"/>
          </a:p>
          <a:p>
            <a:endParaRPr lang="en-US" sz="2400" dirty="0"/>
          </a:p>
          <a:p>
            <a:endParaRPr lang="en-US" sz="2400" dirty="0"/>
          </a:p>
          <a:p>
            <a:endParaRPr lang="en-US" sz="2400" dirty="0"/>
          </a:p>
          <a:p>
            <a:pPr marL="0" indent="0">
              <a:buNone/>
            </a:pPr>
            <a:endParaRPr lang="en-US" sz="2400" dirty="0"/>
          </a:p>
          <a:p>
            <a:r>
              <a:rPr lang="en-US" sz="2400" dirty="0"/>
              <a:t>Both are the sources of positron loss, and new design </a:t>
            </a:r>
            <a:r>
              <a:rPr lang="en-US" sz="2400"/>
              <a:t>is underway</a:t>
            </a:r>
            <a:endParaRPr lang="en-US" sz="2400" dirty="0"/>
          </a:p>
        </p:txBody>
      </p:sp>
      <p:sp>
        <p:nvSpPr>
          <p:cNvPr id="4" name="Slide Number Placeholder 3">
            <a:extLst>
              <a:ext uri="{FF2B5EF4-FFF2-40B4-BE49-F238E27FC236}">
                <a16:creationId xmlns:a16="http://schemas.microsoft.com/office/drawing/2014/main" id="{D07B2A97-D1D9-304E-97ED-F1F1A2901118}"/>
              </a:ext>
            </a:extLst>
          </p:cNvPr>
          <p:cNvSpPr>
            <a:spLocks noGrp="1"/>
          </p:cNvSpPr>
          <p:nvPr>
            <p:ph type="sldNum" sz="quarter" idx="10"/>
          </p:nvPr>
        </p:nvSpPr>
        <p:spPr/>
        <p:txBody>
          <a:bodyPr/>
          <a:lstStyle/>
          <a:p>
            <a:pPr>
              <a:defRPr/>
            </a:pPr>
            <a:fld id="{4D221721-5FDC-D445-9F85-7F3CCA7B1AE5}" type="slidenum">
              <a:rPr lang="en-US" altLang="ja-JP" smtClean="0"/>
              <a:pPr>
                <a:defRPr/>
              </a:pPr>
              <a:t>19</a:t>
            </a:fld>
            <a:endParaRPr lang="en-US" altLang="ja-JP" dirty="0"/>
          </a:p>
        </p:txBody>
      </p:sp>
      <p:sp>
        <p:nvSpPr>
          <p:cNvPr id="8" name="日付プレースホルダー 3">
            <a:extLst>
              <a:ext uri="{FF2B5EF4-FFF2-40B4-BE49-F238E27FC236}">
                <a16:creationId xmlns:a16="http://schemas.microsoft.com/office/drawing/2014/main" id="{7224C6C6-FE14-9F4A-86DD-1730D15E5E7A}"/>
              </a:ext>
            </a:extLst>
          </p:cNvPr>
          <p:cNvSpPr txBox="1">
            <a:spLocks/>
          </p:cNvSpPr>
          <p:nvPr/>
        </p:nvSpPr>
        <p:spPr bwMode="auto">
          <a:xfrm>
            <a:off x="8923271" y="5102777"/>
            <a:ext cx="734688" cy="184666"/>
          </a:xfrm>
          <a:prstGeom prst="rect">
            <a:avLst/>
          </a:prstGeom>
          <a:solidFill>
            <a:schemeClr val="bg1"/>
          </a:solidFill>
          <a:ln w="9525">
            <a:noFill/>
            <a:miter lim="800000"/>
            <a:headEnd/>
            <a:tailEnd/>
          </a:ln>
          <a:effectLst/>
        </p:spPr>
        <p:txBody>
          <a:bodyPr vert="horz" wrap="none" lIns="0" tIns="0" rIns="0" bIns="0" numCol="1" anchor="t" anchorCtr="0" compatLnSpc="1">
            <a:prstTxWarp prst="textNoShape">
              <a:avLst/>
            </a:prstTxWarp>
            <a:spAutoFit/>
          </a:bodyPr>
          <a:lstStyle>
            <a:defPPr>
              <a:defRPr lang="ja-JP"/>
            </a:defPPr>
            <a:lvl1pPr marL="0" algn="r" defTabSz="521437" rtl="0" eaLnBrk="1" latinLnBrk="0" hangingPunct="1">
              <a:defRPr kumimoji="1" sz="1100" kern="1200">
                <a:solidFill>
                  <a:schemeClr val="tx1"/>
                </a:solidFill>
                <a:latin typeface="Arial Rounded MT Bold"/>
                <a:ea typeface="ヒラギノ丸ゴ Pro W4"/>
                <a:cs typeface="ヒラギノ丸ゴ Pro W4"/>
              </a:defRPr>
            </a:lvl1pPr>
            <a:lvl2pPr marL="521437" algn="l" defTabSz="521437" rtl="0" eaLnBrk="1" latinLnBrk="0" hangingPunct="1">
              <a:defRPr kumimoji="1" sz="2100" kern="1200">
                <a:solidFill>
                  <a:schemeClr val="tx1"/>
                </a:solidFill>
                <a:latin typeface="+mn-lt"/>
                <a:ea typeface="+mn-ea"/>
                <a:cs typeface="+mn-cs"/>
              </a:defRPr>
            </a:lvl2pPr>
            <a:lvl3pPr marL="1042873" algn="l" defTabSz="521437" rtl="0" eaLnBrk="1" latinLnBrk="0" hangingPunct="1">
              <a:defRPr kumimoji="1" sz="2100" kern="1200">
                <a:solidFill>
                  <a:schemeClr val="tx1"/>
                </a:solidFill>
                <a:latin typeface="+mn-lt"/>
                <a:ea typeface="+mn-ea"/>
                <a:cs typeface="+mn-cs"/>
              </a:defRPr>
            </a:lvl3pPr>
            <a:lvl4pPr marL="1564310" algn="l" defTabSz="521437" rtl="0" eaLnBrk="1" latinLnBrk="0" hangingPunct="1">
              <a:defRPr kumimoji="1" sz="2100" kern="1200">
                <a:solidFill>
                  <a:schemeClr val="tx1"/>
                </a:solidFill>
                <a:latin typeface="+mn-lt"/>
                <a:ea typeface="+mn-ea"/>
                <a:cs typeface="+mn-cs"/>
              </a:defRPr>
            </a:lvl4pPr>
            <a:lvl5pPr marL="2085746" algn="l" defTabSz="521437" rtl="0" eaLnBrk="1" latinLnBrk="0" hangingPunct="1">
              <a:defRPr kumimoji="1" sz="2100" kern="1200">
                <a:solidFill>
                  <a:schemeClr val="tx1"/>
                </a:solidFill>
                <a:latin typeface="+mn-lt"/>
                <a:ea typeface="+mn-ea"/>
                <a:cs typeface="+mn-cs"/>
              </a:defRPr>
            </a:lvl5pPr>
            <a:lvl6pPr marL="2607183" algn="l" defTabSz="521437" rtl="0" eaLnBrk="1" latinLnBrk="0" hangingPunct="1">
              <a:defRPr kumimoji="1" sz="2100" kern="1200">
                <a:solidFill>
                  <a:schemeClr val="tx1"/>
                </a:solidFill>
                <a:latin typeface="+mn-lt"/>
                <a:ea typeface="+mn-ea"/>
                <a:cs typeface="+mn-cs"/>
              </a:defRPr>
            </a:lvl6pPr>
            <a:lvl7pPr marL="3128620" algn="l" defTabSz="521437" rtl="0" eaLnBrk="1" latinLnBrk="0" hangingPunct="1">
              <a:defRPr kumimoji="1" sz="2100" kern="1200">
                <a:solidFill>
                  <a:schemeClr val="tx1"/>
                </a:solidFill>
                <a:latin typeface="+mn-lt"/>
                <a:ea typeface="+mn-ea"/>
                <a:cs typeface="+mn-cs"/>
              </a:defRPr>
            </a:lvl7pPr>
            <a:lvl8pPr marL="3650056" algn="l" defTabSz="521437" rtl="0" eaLnBrk="1" latinLnBrk="0" hangingPunct="1">
              <a:defRPr kumimoji="1" sz="2100" kern="1200">
                <a:solidFill>
                  <a:schemeClr val="tx1"/>
                </a:solidFill>
                <a:latin typeface="+mn-lt"/>
                <a:ea typeface="+mn-ea"/>
                <a:cs typeface="+mn-cs"/>
              </a:defRPr>
            </a:lvl8pPr>
            <a:lvl9pPr marL="4171493" algn="l" defTabSz="521437" rtl="0" eaLnBrk="1" latinLnBrk="0" hangingPunct="1">
              <a:defRPr kumimoji="1" sz="2100" kern="1200">
                <a:solidFill>
                  <a:schemeClr val="tx1"/>
                </a:solidFill>
                <a:latin typeface="+mn-lt"/>
                <a:ea typeface="+mn-ea"/>
                <a:cs typeface="+mn-cs"/>
              </a:defRPr>
            </a:lvl9pPr>
          </a:lstStyle>
          <a:p>
            <a:pPr algn="l"/>
            <a:r>
              <a:rPr lang="en-US" altLang="ja-JP" sz="1200" dirty="0"/>
              <a:t>Rear view</a:t>
            </a:r>
            <a:endParaRPr lang="ja-JP" altLang="en-US" sz="1200" dirty="0"/>
          </a:p>
        </p:txBody>
      </p:sp>
      <p:pic>
        <p:nvPicPr>
          <p:cNvPr id="9" name="Picture 8">
            <a:extLst>
              <a:ext uri="{FF2B5EF4-FFF2-40B4-BE49-F238E27FC236}">
                <a16:creationId xmlns:a16="http://schemas.microsoft.com/office/drawing/2014/main" id="{ED196038-91FA-8C47-88D3-C035B5A1013C}"/>
              </a:ext>
            </a:extLst>
          </p:cNvPr>
          <p:cNvPicPr>
            <a:picLocks noChangeAspect="1"/>
          </p:cNvPicPr>
          <p:nvPr/>
        </p:nvPicPr>
        <p:blipFill>
          <a:blip r:embed="rId2"/>
          <a:stretch>
            <a:fillRect/>
          </a:stretch>
        </p:blipFill>
        <p:spPr>
          <a:xfrm>
            <a:off x="1747064" y="3865370"/>
            <a:ext cx="3766534" cy="2361806"/>
          </a:xfrm>
          <a:prstGeom prst="rect">
            <a:avLst/>
          </a:prstGeom>
        </p:spPr>
      </p:pic>
      <p:pic>
        <p:nvPicPr>
          <p:cNvPr id="10" name="コンテンツ プレースホルダー 6">
            <a:extLst>
              <a:ext uri="{FF2B5EF4-FFF2-40B4-BE49-F238E27FC236}">
                <a16:creationId xmlns:a16="http://schemas.microsoft.com/office/drawing/2014/main" id="{7116CA69-884A-0046-9041-02CBF86CE0D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6718200" y="3865370"/>
            <a:ext cx="2009111" cy="2474814"/>
          </a:xfrm>
          <a:prstGeom prst="rect">
            <a:avLst/>
          </a:prstGeom>
          <a:noFill/>
          <a:ln w="9525">
            <a:noFill/>
            <a:miter lim="800000"/>
            <a:headEnd/>
            <a:tailEnd/>
          </a:ln>
        </p:spPr>
      </p:pic>
      <p:sp>
        <p:nvSpPr>
          <p:cNvPr id="11" name="日付プレースホルダー 3">
            <a:extLst>
              <a:ext uri="{FF2B5EF4-FFF2-40B4-BE49-F238E27FC236}">
                <a16:creationId xmlns:a16="http://schemas.microsoft.com/office/drawing/2014/main" id="{F343F59D-15BD-B849-B72E-101861C99E4B}"/>
              </a:ext>
            </a:extLst>
          </p:cNvPr>
          <p:cNvSpPr txBox="1">
            <a:spLocks/>
          </p:cNvSpPr>
          <p:nvPr/>
        </p:nvSpPr>
        <p:spPr bwMode="auto">
          <a:xfrm>
            <a:off x="5513598" y="4918111"/>
            <a:ext cx="653512" cy="184666"/>
          </a:xfrm>
          <a:prstGeom prst="rect">
            <a:avLst/>
          </a:prstGeom>
          <a:solidFill>
            <a:schemeClr val="bg1"/>
          </a:solidFill>
          <a:ln w="9525">
            <a:noFill/>
            <a:miter lim="800000"/>
            <a:headEnd/>
            <a:tailEnd/>
          </a:ln>
          <a:effectLst/>
        </p:spPr>
        <p:txBody>
          <a:bodyPr vert="horz" wrap="none" lIns="0" tIns="0" rIns="0" bIns="0" numCol="1" anchor="t" anchorCtr="0" compatLnSpc="1">
            <a:prstTxWarp prst="textNoShape">
              <a:avLst/>
            </a:prstTxWarp>
            <a:spAutoFit/>
          </a:bodyPr>
          <a:lstStyle>
            <a:defPPr>
              <a:defRPr lang="ja-JP"/>
            </a:defPPr>
            <a:lvl1pPr marL="0" algn="r" defTabSz="521437" rtl="0" eaLnBrk="1" latinLnBrk="0" hangingPunct="1">
              <a:defRPr kumimoji="1" sz="1100" kern="1200">
                <a:solidFill>
                  <a:schemeClr val="tx1"/>
                </a:solidFill>
                <a:latin typeface="Arial Rounded MT Bold"/>
                <a:ea typeface="ヒラギノ丸ゴ Pro W4"/>
                <a:cs typeface="ヒラギノ丸ゴ Pro W4"/>
              </a:defRPr>
            </a:lvl1pPr>
            <a:lvl2pPr marL="521437" algn="l" defTabSz="521437" rtl="0" eaLnBrk="1" latinLnBrk="0" hangingPunct="1">
              <a:defRPr kumimoji="1" sz="2100" kern="1200">
                <a:solidFill>
                  <a:schemeClr val="tx1"/>
                </a:solidFill>
                <a:latin typeface="+mn-lt"/>
                <a:ea typeface="+mn-ea"/>
                <a:cs typeface="+mn-cs"/>
              </a:defRPr>
            </a:lvl2pPr>
            <a:lvl3pPr marL="1042873" algn="l" defTabSz="521437" rtl="0" eaLnBrk="1" latinLnBrk="0" hangingPunct="1">
              <a:defRPr kumimoji="1" sz="2100" kern="1200">
                <a:solidFill>
                  <a:schemeClr val="tx1"/>
                </a:solidFill>
                <a:latin typeface="+mn-lt"/>
                <a:ea typeface="+mn-ea"/>
                <a:cs typeface="+mn-cs"/>
              </a:defRPr>
            </a:lvl3pPr>
            <a:lvl4pPr marL="1564310" algn="l" defTabSz="521437" rtl="0" eaLnBrk="1" latinLnBrk="0" hangingPunct="1">
              <a:defRPr kumimoji="1" sz="2100" kern="1200">
                <a:solidFill>
                  <a:schemeClr val="tx1"/>
                </a:solidFill>
                <a:latin typeface="+mn-lt"/>
                <a:ea typeface="+mn-ea"/>
                <a:cs typeface="+mn-cs"/>
              </a:defRPr>
            </a:lvl4pPr>
            <a:lvl5pPr marL="2085746" algn="l" defTabSz="521437" rtl="0" eaLnBrk="1" latinLnBrk="0" hangingPunct="1">
              <a:defRPr kumimoji="1" sz="2100" kern="1200">
                <a:solidFill>
                  <a:schemeClr val="tx1"/>
                </a:solidFill>
                <a:latin typeface="+mn-lt"/>
                <a:ea typeface="+mn-ea"/>
                <a:cs typeface="+mn-cs"/>
              </a:defRPr>
            </a:lvl5pPr>
            <a:lvl6pPr marL="2607183" algn="l" defTabSz="521437" rtl="0" eaLnBrk="1" latinLnBrk="0" hangingPunct="1">
              <a:defRPr kumimoji="1" sz="2100" kern="1200">
                <a:solidFill>
                  <a:schemeClr val="tx1"/>
                </a:solidFill>
                <a:latin typeface="+mn-lt"/>
                <a:ea typeface="+mn-ea"/>
                <a:cs typeface="+mn-cs"/>
              </a:defRPr>
            </a:lvl6pPr>
            <a:lvl7pPr marL="3128620" algn="l" defTabSz="521437" rtl="0" eaLnBrk="1" latinLnBrk="0" hangingPunct="1">
              <a:defRPr kumimoji="1" sz="2100" kern="1200">
                <a:solidFill>
                  <a:schemeClr val="tx1"/>
                </a:solidFill>
                <a:latin typeface="+mn-lt"/>
                <a:ea typeface="+mn-ea"/>
                <a:cs typeface="+mn-cs"/>
              </a:defRPr>
            </a:lvl7pPr>
            <a:lvl8pPr marL="3650056" algn="l" defTabSz="521437" rtl="0" eaLnBrk="1" latinLnBrk="0" hangingPunct="1">
              <a:defRPr kumimoji="1" sz="2100" kern="1200">
                <a:solidFill>
                  <a:schemeClr val="tx1"/>
                </a:solidFill>
                <a:latin typeface="+mn-lt"/>
                <a:ea typeface="+mn-ea"/>
                <a:cs typeface="+mn-cs"/>
              </a:defRPr>
            </a:lvl8pPr>
            <a:lvl9pPr marL="4171493" algn="l" defTabSz="521437" rtl="0" eaLnBrk="1" latinLnBrk="0" hangingPunct="1">
              <a:defRPr kumimoji="1" sz="2100" kern="1200">
                <a:solidFill>
                  <a:schemeClr val="tx1"/>
                </a:solidFill>
                <a:latin typeface="+mn-lt"/>
                <a:ea typeface="+mn-ea"/>
                <a:cs typeface="+mn-cs"/>
              </a:defRPr>
            </a:lvl9pPr>
          </a:lstStyle>
          <a:p>
            <a:pPr algn="l"/>
            <a:r>
              <a:rPr lang="en-US" altLang="ja-JP" sz="1200" dirty="0"/>
              <a:t>Top view</a:t>
            </a:r>
            <a:endParaRPr lang="ja-JP" altLang="en-US" sz="1200" dirty="0"/>
          </a:p>
        </p:txBody>
      </p:sp>
    </p:spTree>
    <p:extLst>
      <p:ext uri="{BB962C8B-B14F-4D97-AF65-F5344CB8AC3E}">
        <p14:creationId xmlns:p14="http://schemas.microsoft.com/office/powerpoint/2010/main" val="8472854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033FC-67BA-9A43-AF54-622FF917343C}"/>
              </a:ext>
            </a:extLst>
          </p:cNvPr>
          <p:cNvSpPr>
            <a:spLocks noGrp="1"/>
          </p:cNvSpPr>
          <p:nvPr>
            <p:ph type="title"/>
          </p:nvPr>
        </p:nvSpPr>
        <p:spPr>
          <a:xfrm>
            <a:off x="165100" y="308008"/>
            <a:ext cx="10358438" cy="539626"/>
          </a:xfrm>
        </p:spPr>
        <p:txBody>
          <a:bodyPr/>
          <a:lstStyle/>
          <a:p>
            <a:r>
              <a:rPr lang="en-US" altLang="ja-JP" sz="3200" dirty="0"/>
              <a:t>Improved Precision/Flexibility Injections</a:t>
            </a:r>
            <a:endParaRPr lang="en-US" sz="3200" dirty="0"/>
          </a:p>
        </p:txBody>
      </p:sp>
      <p:sp>
        <p:nvSpPr>
          <p:cNvPr id="4" name="Slide Number Placeholder 3">
            <a:extLst>
              <a:ext uri="{FF2B5EF4-FFF2-40B4-BE49-F238E27FC236}">
                <a16:creationId xmlns:a16="http://schemas.microsoft.com/office/drawing/2014/main" id="{9D5735D9-5629-2A4D-89CA-0FD3F83C74B4}"/>
              </a:ext>
            </a:extLst>
          </p:cNvPr>
          <p:cNvSpPr>
            <a:spLocks noGrp="1"/>
          </p:cNvSpPr>
          <p:nvPr>
            <p:ph type="sldNum" sz="quarter" idx="10"/>
          </p:nvPr>
        </p:nvSpPr>
        <p:spPr/>
        <p:txBody>
          <a:bodyPr/>
          <a:lstStyle/>
          <a:p>
            <a:pPr>
              <a:defRPr/>
            </a:pPr>
            <a:fld id="{4D221721-5FDC-D445-9F85-7F3CCA7B1AE5}" type="slidenum">
              <a:rPr lang="en-US" altLang="ja-JP" smtClean="0"/>
              <a:pPr>
                <a:defRPr/>
              </a:pPr>
              <a:t>2</a:t>
            </a:fld>
            <a:endParaRPr lang="en-US" altLang="ja-JP" dirty="0"/>
          </a:p>
        </p:txBody>
      </p:sp>
      <p:pic>
        <p:nvPicPr>
          <p:cNvPr id="6" name="Content Placeholder 5">
            <a:extLst>
              <a:ext uri="{FF2B5EF4-FFF2-40B4-BE49-F238E27FC236}">
                <a16:creationId xmlns:a16="http://schemas.microsoft.com/office/drawing/2014/main" id="{6AC46092-946C-E942-BC7C-D6215A9F1995}"/>
              </a:ext>
            </a:extLst>
          </p:cNvPr>
          <p:cNvPicPr>
            <a:picLocks noGrp="1" noChangeAspect="1"/>
          </p:cNvPicPr>
          <p:nvPr>
            <p:ph idx="1"/>
          </p:nvPr>
        </p:nvPicPr>
        <p:blipFill>
          <a:blip r:embed="rId2"/>
          <a:stretch>
            <a:fillRect/>
          </a:stretch>
        </p:blipFill>
        <p:spPr>
          <a:xfrm>
            <a:off x="606391" y="814674"/>
            <a:ext cx="3441783" cy="2811997"/>
          </a:xfrm>
        </p:spPr>
      </p:pic>
      <p:sp>
        <p:nvSpPr>
          <p:cNvPr id="10" name="Content Placeholder 2">
            <a:extLst>
              <a:ext uri="{FF2B5EF4-FFF2-40B4-BE49-F238E27FC236}">
                <a16:creationId xmlns:a16="http://schemas.microsoft.com/office/drawing/2014/main" id="{67176531-A3F5-F04D-B702-DB20257323B5}"/>
              </a:ext>
            </a:extLst>
          </p:cNvPr>
          <p:cNvSpPr txBox="1">
            <a:spLocks/>
          </p:cNvSpPr>
          <p:nvPr/>
        </p:nvSpPr>
        <p:spPr bwMode="auto">
          <a:xfrm>
            <a:off x="4270344" y="893946"/>
            <a:ext cx="2658151" cy="1734295"/>
          </a:xfrm>
          <a:prstGeom prst="rect">
            <a:avLst/>
          </a:prstGeom>
          <a:noFill/>
          <a:ln w="9525">
            <a:noFill/>
            <a:miter lim="800000"/>
            <a:headEnd/>
            <a:tailEnd/>
          </a:ln>
        </p:spPr>
        <p:txBody>
          <a:bodyPr vert="horz" wrap="square" lIns="99538" tIns="49769" rIns="99538" bIns="49769" numCol="1" anchor="t" anchorCtr="0" compatLnSpc="1">
            <a:prstTxWarp prst="textNoShape">
              <a:avLst/>
            </a:prstTxWarp>
          </a:bodyPr>
          <a:lstStyle>
            <a:lvl1pPr marL="373063" indent="-373063" algn="l" rtl="0" eaLnBrk="1" fontAlgn="base" hangingPunct="1">
              <a:spcBef>
                <a:spcPct val="20000"/>
              </a:spcBef>
              <a:spcAft>
                <a:spcPct val="0"/>
              </a:spcAft>
              <a:buClr>
                <a:srgbClr val="FF0000"/>
              </a:buClr>
              <a:buFont typeface="Wingdings" charset="2"/>
              <a:buChar char="u"/>
              <a:defRPr kumimoji="1" sz="3500" b="1">
                <a:solidFill>
                  <a:srgbClr val="000060"/>
                </a:solidFill>
                <a:latin typeface="+mn-lt"/>
                <a:ea typeface="+mn-ea"/>
                <a:cs typeface="+mn-cs"/>
              </a:defRPr>
            </a:lvl1pPr>
            <a:lvl2pPr marL="541338" indent="-269875" algn="l" rtl="0" eaLnBrk="1" fontAlgn="base" hangingPunct="1">
              <a:spcBef>
                <a:spcPct val="20000"/>
              </a:spcBef>
              <a:spcAft>
                <a:spcPct val="0"/>
              </a:spcAft>
              <a:buClr>
                <a:srgbClr val="FF3F00"/>
              </a:buClr>
              <a:buFont typeface="Wingdings" charset="2"/>
              <a:buChar char="v"/>
              <a:tabLst/>
              <a:defRPr kumimoji="1" sz="3000" b="1">
                <a:solidFill>
                  <a:srgbClr val="600000"/>
                </a:solidFill>
                <a:latin typeface="+mn-lt"/>
                <a:ea typeface="+mn-ea"/>
                <a:cs typeface="+mn-cs"/>
              </a:defRPr>
            </a:lvl2pPr>
            <a:lvl3pPr marL="719138" indent="-269875" algn="l" rtl="0" eaLnBrk="1" fontAlgn="base" hangingPunct="1">
              <a:spcBef>
                <a:spcPct val="20000"/>
              </a:spcBef>
              <a:spcAft>
                <a:spcPct val="0"/>
              </a:spcAft>
              <a:buClr>
                <a:srgbClr val="FF7F00"/>
              </a:buClr>
              <a:buFont typeface="Wingdings" charset="2"/>
              <a:buChar char="³"/>
              <a:defRPr kumimoji="1" sz="2600" b="1">
                <a:solidFill>
                  <a:srgbClr val="004000"/>
                </a:solidFill>
                <a:latin typeface="+mn-lt"/>
                <a:ea typeface="+mn-ea"/>
                <a:cs typeface="+mn-cs"/>
              </a:defRPr>
            </a:lvl3pPr>
            <a:lvl4pPr marL="804863" indent="-177800" algn="l" rtl="0" eaLnBrk="1" fontAlgn="base" hangingPunct="1">
              <a:spcBef>
                <a:spcPct val="20000"/>
              </a:spcBef>
              <a:spcAft>
                <a:spcPct val="0"/>
              </a:spcAft>
              <a:buClr>
                <a:srgbClr val="FFBF00"/>
              </a:buClr>
              <a:buFont typeface="Wingdings" charset="2"/>
              <a:buChar char="w"/>
              <a:defRPr kumimoji="1" sz="2200" b="1">
                <a:solidFill>
                  <a:srgbClr val="400040"/>
                </a:solidFill>
                <a:latin typeface="+mn-lt"/>
                <a:ea typeface="+mn-ea"/>
                <a:cs typeface="+mn-cs"/>
              </a:defRPr>
            </a:lvl4pPr>
            <a:lvl5pPr marL="982663" indent="-177800" algn="l" rtl="0" eaLnBrk="1" fontAlgn="base" hangingPunct="1">
              <a:spcBef>
                <a:spcPct val="20000"/>
              </a:spcBef>
              <a:spcAft>
                <a:spcPct val="0"/>
              </a:spcAft>
              <a:buChar char="»"/>
              <a:defRPr kumimoji="1" b="1">
                <a:solidFill>
                  <a:schemeClr val="tx1"/>
                </a:solidFill>
                <a:latin typeface="+mn-lt"/>
                <a:ea typeface="+mn-ea"/>
                <a:cs typeface="+mn-cs"/>
              </a:defRPr>
            </a:lvl5pPr>
            <a:lvl6pPr marL="1327343" algn="l" rtl="0" eaLnBrk="1" fontAlgn="base" hangingPunct="1">
              <a:spcBef>
                <a:spcPct val="20000"/>
              </a:spcBef>
              <a:spcAft>
                <a:spcPct val="0"/>
              </a:spcAft>
              <a:buChar char="»"/>
              <a:defRPr kumimoji="1" b="1">
                <a:solidFill>
                  <a:schemeClr val="tx1"/>
                </a:solidFill>
                <a:latin typeface="+mn-lt"/>
                <a:ea typeface="+mn-ea"/>
                <a:cs typeface="+mn-cs"/>
              </a:defRPr>
            </a:lvl6pPr>
            <a:lvl7pPr marL="1825097" algn="l" rtl="0" eaLnBrk="1" fontAlgn="base" hangingPunct="1">
              <a:spcBef>
                <a:spcPct val="20000"/>
              </a:spcBef>
              <a:spcAft>
                <a:spcPct val="0"/>
              </a:spcAft>
              <a:buChar char="»"/>
              <a:defRPr kumimoji="1" b="1">
                <a:solidFill>
                  <a:schemeClr val="tx1"/>
                </a:solidFill>
                <a:latin typeface="+mn-lt"/>
                <a:ea typeface="+mn-ea"/>
                <a:cs typeface="+mn-cs"/>
              </a:defRPr>
            </a:lvl7pPr>
            <a:lvl8pPr marL="2322850" algn="l" rtl="0" eaLnBrk="1" fontAlgn="base" hangingPunct="1">
              <a:spcBef>
                <a:spcPct val="20000"/>
              </a:spcBef>
              <a:spcAft>
                <a:spcPct val="0"/>
              </a:spcAft>
              <a:buChar char="»"/>
              <a:defRPr kumimoji="1" b="1">
                <a:solidFill>
                  <a:schemeClr val="tx1"/>
                </a:solidFill>
                <a:latin typeface="+mn-lt"/>
                <a:ea typeface="+mn-ea"/>
                <a:cs typeface="+mn-cs"/>
              </a:defRPr>
            </a:lvl8pPr>
            <a:lvl9pPr marL="2820604" algn="l" rtl="0" eaLnBrk="1" fontAlgn="base" hangingPunct="1">
              <a:spcBef>
                <a:spcPct val="20000"/>
              </a:spcBef>
              <a:spcAft>
                <a:spcPct val="0"/>
              </a:spcAft>
              <a:buChar char="»"/>
              <a:defRPr kumimoji="1" b="1">
                <a:solidFill>
                  <a:schemeClr val="tx1"/>
                </a:solidFill>
                <a:latin typeface="+mn-lt"/>
                <a:ea typeface="+mn-ea"/>
                <a:cs typeface="+mn-cs"/>
              </a:defRPr>
            </a:lvl9pPr>
          </a:lstStyle>
          <a:p>
            <a:pPr marL="7938" lvl="2" indent="0" defTabSz="914400">
              <a:spcBef>
                <a:spcPts val="0"/>
              </a:spcBef>
              <a:buNone/>
              <a:tabLst>
                <a:tab pos="525463" algn="l"/>
              </a:tabLst>
            </a:pPr>
            <a:r>
              <a:rPr lang="en-US" altLang="ja-JP" sz="1300" kern="0" dirty="0"/>
              <a:t>HER:  800mA, 12.5 – 25 Hz, </a:t>
            </a:r>
          </a:p>
          <a:p>
            <a:pPr marL="7938" lvl="2" indent="0" defTabSz="914400">
              <a:spcBef>
                <a:spcPts val="0"/>
              </a:spcBef>
              <a:buNone/>
              <a:tabLst>
                <a:tab pos="525463" algn="l"/>
              </a:tabLst>
            </a:pPr>
            <a:r>
              <a:rPr lang="en-US" altLang="ja-JP" sz="1300" kern="0" dirty="0"/>
              <a:t>	 1.4 nC, 1 bunch </a:t>
            </a:r>
            <a:br>
              <a:rPr lang="en-US" altLang="ja-JP" sz="1300" kern="0" dirty="0"/>
            </a:br>
            <a:r>
              <a:rPr lang="en-US" altLang="ja-JP" sz="1300" kern="0" dirty="0"/>
              <a:t>LER:  1000mA, 12.5 – 25 Hz, </a:t>
            </a:r>
            <a:br>
              <a:rPr lang="en-US" altLang="ja-JP" sz="1300" kern="0" dirty="0"/>
            </a:br>
            <a:r>
              <a:rPr lang="en-US" altLang="ja-JP" sz="1300" kern="0" dirty="0"/>
              <a:t>	 3.0 nC, 1-2 bunch </a:t>
            </a:r>
          </a:p>
          <a:p>
            <a:pPr marL="7938" lvl="2" indent="0" defTabSz="914400">
              <a:spcBef>
                <a:spcPts val="0"/>
              </a:spcBef>
              <a:buNone/>
              <a:tabLst>
                <a:tab pos="525463" algn="l"/>
              </a:tabLst>
            </a:pPr>
            <a:r>
              <a:rPr lang="en-US" altLang="ja-JP" sz="1300" kern="0" dirty="0"/>
              <a:t>PF ring:  450mA, &lt;1 Hz, </a:t>
            </a:r>
          </a:p>
          <a:p>
            <a:pPr marL="7938" lvl="2" indent="0" defTabSz="914400">
              <a:spcBef>
                <a:spcPts val="0"/>
              </a:spcBef>
              <a:buNone/>
              <a:tabLst>
                <a:tab pos="525463" algn="l"/>
              </a:tabLst>
            </a:pPr>
            <a:r>
              <a:rPr lang="en-US" altLang="ja-JP" sz="1300" kern="0" dirty="0"/>
              <a:t>	0.25 nC</a:t>
            </a:r>
          </a:p>
          <a:p>
            <a:pPr marL="7938" lvl="2" indent="0" defTabSz="914400">
              <a:spcBef>
                <a:spcPts val="0"/>
              </a:spcBef>
              <a:buNone/>
              <a:tabLst>
                <a:tab pos="525463" algn="l"/>
              </a:tabLst>
            </a:pPr>
            <a:r>
              <a:rPr lang="en-US" altLang="ja-JP" sz="1300" kern="0" dirty="0"/>
              <a:t>PF-AR:  50mA, &lt;1 Hz, </a:t>
            </a:r>
          </a:p>
          <a:p>
            <a:pPr marL="7938" lvl="2" indent="0" defTabSz="914400">
              <a:spcBef>
                <a:spcPts val="0"/>
              </a:spcBef>
              <a:buNone/>
              <a:tabLst>
                <a:tab pos="525463" algn="l"/>
              </a:tabLst>
            </a:pPr>
            <a:r>
              <a:rPr lang="en-US" altLang="ja-JP" sz="1300" kern="0" dirty="0"/>
              <a:t>	0.3 nC</a:t>
            </a:r>
          </a:p>
        </p:txBody>
      </p:sp>
      <p:pic>
        <p:nvPicPr>
          <p:cNvPr id="13" name="Picture 12">
            <a:extLst>
              <a:ext uri="{FF2B5EF4-FFF2-40B4-BE49-F238E27FC236}">
                <a16:creationId xmlns:a16="http://schemas.microsoft.com/office/drawing/2014/main" id="{19C4123A-2C27-0941-ADA3-9E228B112457}"/>
              </a:ext>
            </a:extLst>
          </p:cNvPr>
          <p:cNvPicPr>
            <a:picLocks noChangeAspect="1"/>
          </p:cNvPicPr>
          <p:nvPr/>
        </p:nvPicPr>
        <p:blipFill>
          <a:blip r:embed="rId3"/>
          <a:stretch>
            <a:fillRect/>
          </a:stretch>
        </p:blipFill>
        <p:spPr>
          <a:xfrm>
            <a:off x="7288536" y="916081"/>
            <a:ext cx="3124250" cy="2082833"/>
          </a:xfrm>
          <a:prstGeom prst="rect">
            <a:avLst/>
          </a:prstGeom>
        </p:spPr>
      </p:pic>
      <p:sp>
        <p:nvSpPr>
          <p:cNvPr id="9" name="Rectangle 8">
            <a:extLst>
              <a:ext uri="{FF2B5EF4-FFF2-40B4-BE49-F238E27FC236}">
                <a16:creationId xmlns:a16="http://schemas.microsoft.com/office/drawing/2014/main" id="{B6B24C5C-1EBE-1E4B-AD56-703A135F77E6}"/>
              </a:ext>
            </a:extLst>
          </p:cNvPr>
          <p:cNvSpPr/>
          <p:nvPr/>
        </p:nvSpPr>
        <p:spPr>
          <a:xfrm>
            <a:off x="879823" y="3205361"/>
            <a:ext cx="2302124" cy="276999"/>
          </a:xfrm>
          <a:prstGeom prst="rect">
            <a:avLst/>
          </a:prstGeom>
          <a:solidFill>
            <a:schemeClr val="bg1"/>
          </a:solidFill>
        </p:spPr>
        <p:txBody>
          <a:bodyPr wrap="square" lIns="36000" rIns="36000">
            <a:spAutoFit/>
          </a:bodyPr>
          <a:lstStyle/>
          <a:p>
            <a:pPr marL="7938" lvl="1" algn="ctr"/>
            <a:r>
              <a:rPr lang="en-US" altLang="ja-JP" sz="1200" dirty="0">
                <a:solidFill>
                  <a:srgbClr val="600000"/>
                </a:solidFill>
              </a:rPr>
              <a:t>Typical 1-day Injections</a:t>
            </a:r>
          </a:p>
        </p:txBody>
      </p:sp>
      <p:pic>
        <p:nvPicPr>
          <p:cNvPr id="16" name="図 4">
            <a:extLst>
              <a:ext uri="{FF2B5EF4-FFF2-40B4-BE49-F238E27FC236}">
                <a16:creationId xmlns:a16="http://schemas.microsoft.com/office/drawing/2014/main" id="{C78359E0-DE13-0A4E-ABD9-63EA1967D69B}"/>
              </a:ext>
            </a:extLst>
          </p:cNvPr>
          <p:cNvPicPr>
            <a:picLocks/>
          </p:cNvPicPr>
          <p:nvPr/>
        </p:nvPicPr>
        <p:blipFill>
          <a:blip r:embed="rId4"/>
          <a:stretch>
            <a:fillRect/>
          </a:stretch>
        </p:blipFill>
        <p:spPr>
          <a:xfrm>
            <a:off x="6071909" y="3035679"/>
            <a:ext cx="3331976" cy="4096642"/>
          </a:xfrm>
          <a:prstGeom prst="rect">
            <a:avLst/>
          </a:prstGeom>
        </p:spPr>
      </p:pic>
      <p:sp>
        <p:nvSpPr>
          <p:cNvPr id="15" name="テキスト ボックス 12">
            <a:extLst>
              <a:ext uri="{FF2B5EF4-FFF2-40B4-BE49-F238E27FC236}">
                <a16:creationId xmlns:a16="http://schemas.microsoft.com/office/drawing/2014/main" id="{29B1B5F9-A2C6-F04A-997D-6606EAEC14B9}"/>
              </a:ext>
            </a:extLst>
          </p:cNvPr>
          <p:cNvSpPr txBox="1">
            <a:spLocks noChangeArrowheads="1"/>
          </p:cNvSpPr>
          <p:nvPr/>
        </p:nvSpPr>
        <p:spPr bwMode="auto">
          <a:xfrm>
            <a:off x="9336504" y="4623835"/>
            <a:ext cx="1352133" cy="1622349"/>
          </a:xfrm>
          <a:prstGeom prst="rect">
            <a:avLst/>
          </a:prstGeom>
          <a:noFill/>
          <a:ln w="12700">
            <a:noFill/>
            <a:round/>
            <a:headEnd/>
            <a:tailEnd/>
          </a:ln>
        </p:spPr>
        <p:txBody>
          <a:bodyPr wrap="square" lIns="99551" tIns="49775" rIns="99551" bIns="49775" anchor="ctr">
            <a:prstTxWarp prst="textNoShape">
              <a:avLst/>
            </a:prstTxWarp>
            <a:spAutoFit/>
          </a:bodyPr>
          <a:lstStyle/>
          <a:p>
            <a:pPr>
              <a:lnSpc>
                <a:spcPct val="110000"/>
              </a:lnSpc>
            </a:pPr>
            <a:r>
              <a:rPr lang="en-US" altLang="ja-JP" sz="1300" dirty="0">
                <a:solidFill>
                  <a:srgbClr val="006000"/>
                </a:solidFill>
                <a:latin typeface="Arial Rounded MT Bold"/>
                <a:cs typeface="Arial Rounded MT Bold"/>
              </a:rPr>
              <a:t>Four virtual injectors have enabled high efficiency simultaneous top-up injections</a:t>
            </a:r>
            <a:endParaRPr lang="ja-JP" altLang="en-US" sz="1300" dirty="0">
              <a:solidFill>
                <a:srgbClr val="006000"/>
              </a:solidFill>
              <a:latin typeface="Arial Rounded MT Bold"/>
              <a:cs typeface="Arial Rounded MT Bold"/>
            </a:endParaRPr>
          </a:p>
        </p:txBody>
      </p:sp>
      <p:pic>
        <p:nvPicPr>
          <p:cNvPr id="17" name="図 7">
            <a:extLst>
              <a:ext uri="{FF2B5EF4-FFF2-40B4-BE49-F238E27FC236}">
                <a16:creationId xmlns:a16="http://schemas.microsoft.com/office/drawing/2014/main" id="{569D0E93-81AF-4E43-8C54-15B0315574D9}"/>
              </a:ext>
            </a:extLst>
          </p:cNvPr>
          <p:cNvPicPr>
            <a:picLocks noChangeAspect="1"/>
          </p:cNvPicPr>
          <p:nvPr/>
        </p:nvPicPr>
        <p:blipFill>
          <a:blip r:embed="rId5"/>
          <a:stretch>
            <a:fillRect/>
          </a:stretch>
        </p:blipFill>
        <p:spPr>
          <a:xfrm>
            <a:off x="606391" y="3699433"/>
            <a:ext cx="5072514" cy="2946368"/>
          </a:xfrm>
          <a:prstGeom prst="rect">
            <a:avLst/>
          </a:prstGeom>
        </p:spPr>
      </p:pic>
      <p:sp>
        <p:nvSpPr>
          <p:cNvPr id="18" name="コンテンツ プレースホルダー 2">
            <a:extLst>
              <a:ext uri="{FF2B5EF4-FFF2-40B4-BE49-F238E27FC236}">
                <a16:creationId xmlns:a16="http://schemas.microsoft.com/office/drawing/2014/main" id="{703A3265-DF00-DA48-9A85-1709E1A59167}"/>
              </a:ext>
            </a:extLst>
          </p:cNvPr>
          <p:cNvSpPr txBox="1">
            <a:spLocks/>
          </p:cNvSpPr>
          <p:nvPr/>
        </p:nvSpPr>
        <p:spPr bwMode="auto">
          <a:xfrm>
            <a:off x="263543" y="6687949"/>
            <a:ext cx="5646369" cy="502128"/>
          </a:xfrm>
          <a:prstGeom prst="rect">
            <a:avLst/>
          </a:prstGeom>
          <a:noFill/>
          <a:ln w="9525">
            <a:noFill/>
            <a:miter lim="800000"/>
            <a:headEnd/>
            <a:tailEnd/>
          </a:ln>
        </p:spPr>
        <p:txBody>
          <a:bodyPr vert="horz" wrap="square" lIns="99538" tIns="49769" rIns="99538" bIns="49769" numCol="1" anchor="t" anchorCtr="0" compatLnSpc="1">
            <a:prstTxWarp prst="textNoShape">
              <a:avLst/>
            </a:prstTxWarp>
          </a:bodyPr>
          <a:lstStyle>
            <a:lvl1pPr marL="373063" indent="-373063" algn="l" rtl="0" fontAlgn="base">
              <a:spcBef>
                <a:spcPct val="20000"/>
              </a:spcBef>
              <a:spcAft>
                <a:spcPct val="0"/>
              </a:spcAft>
              <a:buClr>
                <a:srgbClr val="FF0000"/>
              </a:buClr>
              <a:buFont typeface="Wingdings" charset="2"/>
              <a:buChar char="u"/>
              <a:defRPr kumimoji="1" sz="3500" b="1">
                <a:solidFill>
                  <a:srgbClr val="000060"/>
                </a:solidFill>
                <a:latin typeface="+mn-lt"/>
                <a:ea typeface="+mn-ea"/>
                <a:cs typeface="+mn-cs"/>
              </a:defRPr>
            </a:lvl1pPr>
            <a:lvl2pPr marL="541338" indent="-269875" algn="l" rtl="0" fontAlgn="base">
              <a:spcBef>
                <a:spcPct val="20000"/>
              </a:spcBef>
              <a:spcAft>
                <a:spcPct val="0"/>
              </a:spcAft>
              <a:buClr>
                <a:srgbClr val="FF3F00"/>
              </a:buClr>
              <a:buFont typeface="Wingdings" charset="2"/>
              <a:buChar char="v"/>
              <a:tabLst/>
              <a:defRPr kumimoji="1" sz="3000" b="1">
                <a:solidFill>
                  <a:srgbClr val="600000"/>
                </a:solidFill>
                <a:latin typeface="+mn-lt"/>
                <a:ea typeface="+mn-ea"/>
                <a:cs typeface="+mn-cs"/>
              </a:defRPr>
            </a:lvl2pPr>
            <a:lvl3pPr marL="719138" indent="-269875" algn="l" rtl="0" fontAlgn="base">
              <a:spcBef>
                <a:spcPct val="20000"/>
              </a:spcBef>
              <a:spcAft>
                <a:spcPct val="0"/>
              </a:spcAft>
              <a:buClr>
                <a:srgbClr val="FF7F00"/>
              </a:buClr>
              <a:buFont typeface="Wingdings" charset="2"/>
              <a:buChar char="³"/>
              <a:defRPr kumimoji="1" sz="2600" b="1">
                <a:solidFill>
                  <a:srgbClr val="004000"/>
                </a:solidFill>
                <a:latin typeface="+mn-lt"/>
                <a:ea typeface="+mn-ea"/>
                <a:cs typeface="+mn-cs"/>
              </a:defRPr>
            </a:lvl3pPr>
            <a:lvl4pPr marL="804863" indent="-177800" algn="l" rtl="0" fontAlgn="base">
              <a:spcBef>
                <a:spcPct val="20000"/>
              </a:spcBef>
              <a:spcAft>
                <a:spcPct val="0"/>
              </a:spcAft>
              <a:buClr>
                <a:srgbClr val="FFBF00"/>
              </a:buClr>
              <a:buFont typeface="Wingdings" charset="2"/>
              <a:buChar char="w"/>
              <a:defRPr kumimoji="1" sz="2200" b="1">
                <a:solidFill>
                  <a:srgbClr val="400040"/>
                </a:solidFill>
                <a:latin typeface="+mn-lt"/>
                <a:ea typeface="+mn-ea"/>
                <a:cs typeface="+mn-cs"/>
              </a:defRPr>
            </a:lvl4pPr>
            <a:lvl5pPr marL="982663" indent="-177800" algn="l" rtl="0" fontAlgn="base">
              <a:spcBef>
                <a:spcPct val="20000"/>
              </a:spcBef>
              <a:spcAft>
                <a:spcPct val="0"/>
              </a:spcAft>
              <a:buChar char="»"/>
              <a:defRPr kumimoji="1" b="1">
                <a:solidFill>
                  <a:schemeClr val="tx1"/>
                </a:solidFill>
                <a:latin typeface="+mn-lt"/>
                <a:ea typeface="+mn-ea"/>
                <a:cs typeface="+mn-cs"/>
              </a:defRPr>
            </a:lvl5pPr>
            <a:lvl6pPr marL="1327343" algn="l" rtl="0" fontAlgn="base">
              <a:spcBef>
                <a:spcPct val="20000"/>
              </a:spcBef>
              <a:spcAft>
                <a:spcPct val="0"/>
              </a:spcAft>
              <a:buChar char="»"/>
              <a:defRPr kumimoji="1" b="1">
                <a:solidFill>
                  <a:schemeClr val="tx1"/>
                </a:solidFill>
                <a:latin typeface="+mn-lt"/>
                <a:ea typeface="+mn-ea"/>
                <a:cs typeface="+mn-cs"/>
              </a:defRPr>
            </a:lvl6pPr>
            <a:lvl7pPr marL="1825097" algn="l" rtl="0" fontAlgn="base">
              <a:spcBef>
                <a:spcPct val="20000"/>
              </a:spcBef>
              <a:spcAft>
                <a:spcPct val="0"/>
              </a:spcAft>
              <a:buChar char="»"/>
              <a:defRPr kumimoji="1" b="1">
                <a:solidFill>
                  <a:schemeClr val="tx1"/>
                </a:solidFill>
                <a:latin typeface="+mn-lt"/>
                <a:ea typeface="+mn-ea"/>
                <a:cs typeface="+mn-cs"/>
              </a:defRPr>
            </a:lvl7pPr>
            <a:lvl8pPr marL="2322850" algn="l" rtl="0" fontAlgn="base">
              <a:spcBef>
                <a:spcPct val="20000"/>
              </a:spcBef>
              <a:spcAft>
                <a:spcPct val="0"/>
              </a:spcAft>
              <a:buChar char="»"/>
              <a:defRPr kumimoji="1" b="1">
                <a:solidFill>
                  <a:schemeClr val="tx1"/>
                </a:solidFill>
                <a:latin typeface="+mn-lt"/>
                <a:ea typeface="+mn-ea"/>
                <a:cs typeface="+mn-cs"/>
              </a:defRPr>
            </a:lvl8pPr>
            <a:lvl9pPr marL="2820604" algn="l" rtl="0" fontAlgn="base">
              <a:spcBef>
                <a:spcPct val="20000"/>
              </a:spcBef>
              <a:spcAft>
                <a:spcPct val="0"/>
              </a:spcAft>
              <a:buChar char="»"/>
              <a:defRPr kumimoji="1" b="1">
                <a:solidFill>
                  <a:schemeClr val="tx1"/>
                </a:solidFill>
                <a:latin typeface="+mn-lt"/>
                <a:ea typeface="+mn-ea"/>
                <a:cs typeface="+mn-cs"/>
              </a:defRPr>
            </a:lvl9pPr>
          </a:lstStyle>
          <a:p>
            <a:r>
              <a:rPr lang="en-US" altLang="ja-JP" sz="1200" dirty="0"/>
              <a:t>The injector provide high availability with advanced high-current and low-emittance injections for SuperKEKB as well as light source rings</a:t>
            </a:r>
          </a:p>
        </p:txBody>
      </p:sp>
      <p:sp>
        <p:nvSpPr>
          <p:cNvPr id="8" name="Rectangle 7">
            <a:extLst>
              <a:ext uri="{FF2B5EF4-FFF2-40B4-BE49-F238E27FC236}">
                <a16:creationId xmlns:a16="http://schemas.microsoft.com/office/drawing/2014/main" id="{5FD8F9E2-837A-C741-A5F4-CC1F14571A69}"/>
              </a:ext>
            </a:extLst>
          </p:cNvPr>
          <p:cNvSpPr/>
          <p:nvPr/>
        </p:nvSpPr>
        <p:spPr>
          <a:xfrm>
            <a:off x="719138" y="5394445"/>
            <a:ext cx="3426081" cy="492443"/>
          </a:xfrm>
          <a:prstGeom prst="rect">
            <a:avLst/>
          </a:prstGeom>
          <a:solidFill>
            <a:schemeClr val="bg1"/>
          </a:solidFill>
        </p:spPr>
        <p:txBody>
          <a:bodyPr wrap="square" lIns="0" tIns="0" rIns="0" bIns="0">
            <a:spAutoFit/>
          </a:bodyPr>
          <a:lstStyle/>
          <a:p>
            <a:pPr algn="ctr"/>
            <a:r>
              <a:rPr lang="en-US" altLang="ja-JP" sz="1600" dirty="0">
                <a:solidFill>
                  <a:srgbClr val="C00000"/>
                </a:solidFill>
                <a:latin typeface="+mn-lt"/>
                <a:cs typeface="+mn-cs"/>
              </a:rPr>
              <a:t> (Achieved 200 thousand hours of operation at the middle of 2020)</a:t>
            </a:r>
            <a:endParaRPr lang="en-US" sz="1600" dirty="0">
              <a:solidFill>
                <a:srgbClr val="C00000"/>
              </a:solidFill>
              <a:latin typeface="+mn-lt"/>
              <a:cs typeface="+mn-cs"/>
            </a:endParaRPr>
          </a:p>
        </p:txBody>
      </p:sp>
      <p:sp>
        <p:nvSpPr>
          <p:cNvPr id="7" name="Content Placeholder 2">
            <a:extLst>
              <a:ext uri="{FF2B5EF4-FFF2-40B4-BE49-F238E27FC236}">
                <a16:creationId xmlns:a16="http://schemas.microsoft.com/office/drawing/2014/main" id="{524BDFB2-E185-A440-B89F-27431C7D07E1}"/>
              </a:ext>
            </a:extLst>
          </p:cNvPr>
          <p:cNvSpPr txBox="1">
            <a:spLocks/>
          </p:cNvSpPr>
          <p:nvPr/>
        </p:nvSpPr>
        <p:spPr bwMode="auto">
          <a:xfrm>
            <a:off x="4075837" y="2595789"/>
            <a:ext cx="2440468" cy="925071"/>
          </a:xfrm>
          <a:prstGeom prst="rect">
            <a:avLst/>
          </a:prstGeom>
          <a:noFill/>
          <a:ln w="9525">
            <a:noFill/>
            <a:miter lim="800000"/>
            <a:headEnd/>
            <a:tailEnd/>
          </a:ln>
        </p:spPr>
        <p:txBody>
          <a:bodyPr vert="horz" wrap="square" lIns="99538" tIns="49769" rIns="99538" bIns="49769" numCol="1" anchor="t" anchorCtr="0" compatLnSpc="1">
            <a:prstTxWarp prst="textNoShape">
              <a:avLst/>
            </a:prstTxWarp>
          </a:bodyPr>
          <a:lstStyle>
            <a:lvl1pPr marL="373063" indent="-373063" algn="l" rtl="0" eaLnBrk="1" fontAlgn="base" hangingPunct="1">
              <a:spcBef>
                <a:spcPct val="20000"/>
              </a:spcBef>
              <a:spcAft>
                <a:spcPct val="0"/>
              </a:spcAft>
              <a:buClr>
                <a:srgbClr val="FF0000"/>
              </a:buClr>
              <a:buFont typeface="Wingdings" charset="2"/>
              <a:buChar char="u"/>
              <a:defRPr kumimoji="1" sz="3500" b="1">
                <a:solidFill>
                  <a:srgbClr val="000060"/>
                </a:solidFill>
                <a:latin typeface="+mn-lt"/>
                <a:ea typeface="+mn-ea"/>
                <a:cs typeface="+mn-cs"/>
              </a:defRPr>
            </a:lvl1pPr>
            <a:lvl2pPr marL="541338" indent="-269875" algn="l" rtl="0" eaLnBrk="1" fontAlgn="base" hangingPunct="1">
              <a:spcBef>
                <a:spcPct val="20000"/>
              </a:spcBef>
              <a:spcAft>
                <a:spcPct val="0"/>
              </a:spcAft>
              <a:buClr>
                <a:srgbClr val="FF3F00"/>
              </a:buClr>
              <a:buFont typeface="Wingdings" charset="2"/>
              <a:buChar char="v"/>
              <a:tabLst/>
              <a:defRPr kumimoji="1" sz="3000" b="1">
                <a:solidFill>
                  <a:srgbClr val="600000"/>
                </a:solidFill>
                <a:latin typeface="+mn-lt"/>
                <a:ea typeface="+mn-ea"/>
                <a:cs typeface="+mn-cs"/>
              </a:defRPr>
            </a:lvl2pPr>
            <a:lvl3pPr marL="719138" indent="-269875" algn="l" rtl="0" eaLnBrk="1" fontAlgn="base" hangingPunct="1">
              <a:spcBef>
                <a:spcPct val="20000"/>
              </a:spcBef>
              <a:spcAft>
                <a:spcPct val="0"/>
              </a:spcAft>
              <a:buClr>
                <a:srgbClr val="FF7F00"/>
              </a:buClr>
              <a:buFont typeface="Wingdings" charset="2"/>
              <a:buChar char="³"/>
              <a:defRPr kumimoji="1" sz="2600" b="1">
                <a:solidFill>
                  <a:srgbClr val="004000"/>
                </a:solidFill>
                <a:latin typeface="+mn-lt"/>
                <a:ea typeface="+mn-ea"/>
                <a:cs typeface="+mn-cs"/>
              </a:defRPr>
            </a:lvl3pPr>
            <a:lvl4pPr marL="804863" indent="-177800" algn="l" rtl="0" eaLnBrk="1" fontAlgn="base" hangingPunct="1">
              <a:spcBef>
                <a:spcPct val="20000"/>
              </a:spcBef>
              <a:spcAft>
                <a:spcPct val="0"/>
              </a:spcAft>
              <a:buClr>
                <a:srgbClr val="FFBF00"/>
              </a:buClr>
              <a:buFont typeface="Wingdings" charset="2"/>
              <a:buChar char="w"/>
              <a:defRPr kumimoji="1" sz="2200" b="1">
                <a:solidFill>
                  <a:srgbClr val="400040"/>
                </a:solidFill>
                <a:latin typeface="+mn-lt"/>
                <a:ea typeface="+mn-ea"/>
                <a:cs typeface="+mn-cs"/>
              </a:defRPr>
            </a:lvl4pPr>
            <a:lvl5pPr marL="982663" indent="-177800" algn="l" rtl="0" eaLnBrk="1" fontAlgn="base" hangingPunct="1">
              <a:spcBef>
                <a:spcPct val="20000"/>
              </a:spcBef>
              <a:spcAft>
                <a:spcPct val="0"/>
              </a:spcAft>
              <a:buChar char="»"/>
              <a:defRPr kumimoji="1" b="1">
                <a:solidFill>
                  <a:schemeClr val="tx1"/>
                </a:solidFill>
                <a:latin typeface="+mn-lt"/>
                <a:ea typeface="+mn-ea"/>
                <a:cs typeface="+mn-cs"/>
              </a:defRPr>
            </a:lvl5pPr>
            <a:lvl6pPr marL="1327343" algn="l" rtl="0" eaLnBrk="1" fontAlgn="base" hangingPunct="1">
              <a:spcBef>
                <a:spcPct val="20000"/>
              </a:spcBef>
              <a:spcAft>
                <a:spcPct val="0"/>
              </a:spcAft>
              <a:buChar char="»"/>
              <a:defRPr kumimoji="1" b="1">
                <a:solidFill>
                  <a:schemeClr val="tx1"/>
                </a:solidFill>
                <a:latin typeface="+mn-lt"/>
                <a:ea typeface="+mn-ea"/>
                <a:cs typeface="+mn-cs"/>
              </a:defRPr>
            </a:lvl6pPr>
            <a:lvl7pPr marL="1825097" algn="l" rtl="0" eaLnBrk="1" fontAlgn="base" hangingPunct="1">
              <a:spcBef>
                <a:spcPct val="20000"/>
              </a:spcBef>
              <a:spcAft>
                <a:spcPct val="0"/>
              </a:spcAft>
              <a:buChar char="»"/>
              <a:defRPr kumimoji="1" b="1">
                <a:solidFill>
                  <a:schemeClr val="tx1"/>
                </a:solidFill>
                <a:latin typeface="+mn-lt"/>
                <a:ea typeface="+mn-ea"/>
                <a:cs typeface="+mn-cs"/>
              </a:defRPr>
            </a:lvl7pPr>
            <a:lvl8pPr marL="2322850" algn="l" rtl="0" eaLnBrk="1" fontAlgn="base" hangingPunct="1">
              <a:spcBef>
                <a:spcPct val="20000"/>
              </a:spcBef>
              <a:spcAft>
                <a:spcPct val="0"/>
              </a:spcAft>
              <a:buChar char="»"/>
              <a:defRPr kumimoji="1" b="1">
                <a:solidFill>
                  <a:schemeClr val="tx1"/>
                </a:solidFill>
                <a:latin typeface="+mn-lt"/>
                <a:ea typeface="+mn-ea"/>
                <a:cs typeface="+mn-cs"/>
              </a:defRPr>
            </a:lvl8pPr>
            <a:lvl9pPr marL="2820604" algn="l" rtl="0" eaLnBrk="1" fontAlgn="base" hangingPunct="1">
              <a:spcBef>
                <a:spcPct val="20000"/>
              </a:spcBef>
              <a:spcAft>
                <a:spcPct val="0"/>
              </a:spcAft>
              <a:buChar char="»"/>
              <a:defRPr kumimoji="1" b="1">
                <a:solidFill>
                  <a:schemeClr val="tx1"/>
                </a:solidFill>
                <a:latin typeface="+mn-lt"/>
                <a:ea typeface="+mn-ea"/>
                <a:cs typeface="+mn-cs"/>
              </a:defRPr>
            </a:lvl9pPr>
          </a:lstStyle>
          <a:p>
            <a:pPr marL="133350" lvl="1" indent="-123825" defTabSz="914400"/>
            <a:r>
              <a:rPr lang="en-US" altLang="ja-JP" sz="1200" kern="0" dirty="0">
                <a:solidFill>
                  <a:srgbClr val="FF0000"/>
                </a:solidFill>
              </a:rPr>
              <a:t>red</a:t>
            </a:r>
            <a:r>
              <a:rPr lang="en-US" altLang="ja-JP" sz="1200" kern="0" dirty="0"/>
              <a:t>:  </a:t>
            </a:r>
            <a:r>
              <a:rPr lang="en-US" altLang="ja-JP" sz="1200" kern="0" dirty="0">
                <a:solidFill>
                  <a:schemeClr val="tx1"/>
                </a:solidFill>
              </a:rPr>
              <a:t>Ring current (mA)</a:t>
            </a:r>
          </a:p>
          <a:p>
            <a:pPr marL="133350" lvl="1" indent="-123825" defTabSz="914400"/>
            <a:r>
              <a:rPr lang="en-US" altLang="ja-JP" sz="1200" kern="0" dirty="0">
                <a:solidFill>
                  <a:srgbClr val="0000FF"/>
                </a:solidFill>
              </a:rPr>
              <a:t>blue</a:t>
            </a:r>
            <a:r>
              <a:rPr lang="en-US" altLang="ja-JP" sz="1200" kern="0" dirty="0"/>
              <a:t>:  </a:t>
            </a:r>
            <a:r>
              <a:rPr lang="en-US" altLang="ja-JP" sz="1200" kern="0" dirty="0">
                <a:solidFill>
                  <a:schemeClr val="tx1"/>
                </a:solidFill>
              </a:rPr>
              <a:t>Bunch charge (nC)</a:t>
            </a:r>
          </a:p>
          <a:p>
            <a:pPr marL="133350" lvl="1" indent="-123825" defTabSz="914400"/>
            <a:r>
              <a:rPr lang="en-US" altLang="ja-JP" sz="1200" kern="0" dirty="0">
                <a:solidFill>
                  <a:srgbClr val="007F00"/>
                </a:solidFill>
              </a:rPr>
              <a:t>green</a:t>
            </a:r>
            <a:r>
              <a:rPr lang="en-US" altLang="ja-JP" sz="1200" kern="0" dirty="0"/>
              <a:t>:  </a:t>
            </a:r>
            <a:r>
              <a:rPr lang="en-US" altLang="ja-JP" sz="1200" kern="0" dirty="0">
                <a:solidFill>
                  <a:schemeClr val="tx1"/>
                </a:solidFill>
              </a:rPr>
              <a:t>Injection rate (mA/s)</a:t>
            </a:r>
          </a:p>
          <a:p>
            <a:pPr lvl="1" defTabSz="914400"/>
            <a:endParaRPr lang="en-US" altLang="ja-JP" sz="1200" kern="0" dirty="0"/>
          </a:p>
        </p:txBody>
      </p:sp>
    </p:spTree>
    <p:extLst>
      <p:ext uri="{BB962C8B-B14F-4D97-AF65-F5344CB8AC3E}">
        <p14:creationId xmlns:p14="http://schemas.microsoft.com/office/powerpoint/2010/main" val="162834797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66179-2236-D04D-AF29-4D04A7922DB2}"/>
              </a:ext>
            </a:extLst>
          </p:cNvPr>
          <p:cNvSpPr>
            <a:spLocks noGrp="1"/>
          </p:cNvSpPr>
          <p:nvPr>
            <p:ph type="title"/>
          </p:nvPr>
        </p:nvSpPr>
        <p:spPr>
          <a:xfrm>
            <a:off x="165100" y="367376"/>
            <a:ext cx="10358438" cy="466719"/>
          </a:xfrm>
        </p:spPr>
        <p:txBody>
          <a:bodyPr/>
          <a:lstStyle/>
          <a:p>
            <a:r>
              <a:rPr lang="en-US" altLang="ja-JP" sz="3200" dirty="0"/>
              <a:t>Carbon Neutral Activities at Injector LINAC</a:t>
            </a:r>
            <a:endParaRPr lang="en-US" sz="3200" dirty="0"/>
          </a:p>
        </p:txBody>
      </p:sp>
      <p:sp>
        <p:nvSpPr>
          <p:cNvPr id="4" name="Slide Number Placeholder 3">
            <a:extLst>
              <a:ext uri="{FF2B5EF4-FFF2-40B4-BE49-F238E27FC236}">
                <a16:creationId xmlns:a16="http://schemas.microsoft.com/office/drawing/2014/main" id="{92048D89-801D-3F4A-B09E-AD2C9A1E0475}"/>
              </a:ext>
            </a:extLst>
          </p:cNvPr>
          <p:cNvSpPr>
            <a:spLocks noGrp="1"/>
          </p:cNvSpPr>
          <p:nvPr>
            <p:ph type="sldNum" sz="quarter" idx="10"/>
          </p:nvPr>
        </p:nvSpPr>
        <p:spPr/>
        <p:txBody>
          <a:bodyPr/>
          <a:lstStyle/>
          <a:p>
            <a:pPr>
              <a:defRPr/>
            </a:pPr>
            <a:fld id="{4D221721-5FDC-D445-9F85-7F3CCA7B1AE5}" type="slidenum">
              <a:rPr lang="en-US" altLang="ja-JP" smtClean="0"/>
              <a:pPr>
                <a:defRPr/>
              </a:pPr>
              <a:t>20</a:t>
            </a:fld>
            <a:endParaRPr lang="en-US" altLang="ja-JP" dirty="0"/>
          </a:p>
        </p:txBody>
      </p:sp>
      <p:pic>
        <p:nvPicPr>
          <p:cNvPr id="6" name="Picture 5">
            <a:extLst>
              <a:ext uri="{FF2B5EF4-FFF2-40B4-BE49-F238E27FC236}">
                <a16:creationId xmlns:a16="http://schemas.microsoft.com/office/drawing/2014/main" id="{7BB94030-05CF-B747-83D6-91ECD0DF3D7B}"/>
              </a:ext>
            </a:extLst>
          </p:cNvPr>
          <p:cNvPicPr>
            <a:picLocks noChangeAspect="1"/>
          </p:cNvPicPr>
          <p:nvPr/>
        </p:nvPicPr>
        <p:blipFill>
          <a:blip r:embed="rId2"/>
          <a:stretch>
            <a:fillRect/>
          </a:stretch>
        </p:blipFill>
        <p:spPr>
          <a:xfrm>
            <a:off x="0" y="948982"/>
            <a:ext cx="5340096" cy="3003804"/>
          </a:xfrm>
          <a:prstGeom prst="rect">
            <a:avLst/>
          </a:prstGeom>
        </p:spPr>
      </p:pic>
      <p:pic>
        <p:nvPicPr>
          <p:cNvPr id="8" name="Picture 7">
            <a:extLst>
              <a:ext uri="{FF2B5EF4-FFF2-40B4-BE49-F238E27FC236}">
                <a16:creationId xmlns:a16="http://schemas.microsoft.com/office/drawing/2014/main" id="{8A832FAE-5F05-DB40-9716-A696F5FF9329}"/>
              </a:ext>
            </a:extLst>
          </p:cNvPr>
          <p:cNvPicPr>
            <a:picLocks noChangeAspect="1"/>
          </p:cNvPicPr>
          <p:nvPr/>
        </p:nvPicPr>
        <p:blipFill>
          <a:blip r:embed="rId3"/>
          <a:stretch>
            <a:fillRect/>
          </a:stretch>
        </p:blipFill>
        <p:spPr>
          <a:xfrm>
            <a:off x="5340096" y="948981"/>
            <a:ext cx="5348542" cy="3008555"/>
          </a:xfrm>
          <a:prstGeom prst="rect">
            <a:avLst/>
          </a:prstGeom>
        </p:spPr>
      </p:pic>
      <p:pic>
        <p:nvPicPr>
          <p:cNvPr id="10" name="Picture 9">
            <a:extLst>
              <a:ext uri="{FF2B5EF4-FFF2-40B4-BE49-F238E27FC236}">
                <a16:creationId xmlns:a16="http://schemas.microsoft.com/office/drawing/2014/main" id="{6379ADF1-5B6E-D144-A9BE-734247C21195}"/>
              </a:ext>
            </a:extLst>
          </p:cNvPr>
          <p:cNvPicPr>
            <a:picLocks noChangeAspect="1"/>
          </p:cNvPicPr>
          <p:nvPr/>
        </p:nvPicPr>
        <p:blipFill>
          <a:blip r:embed="rId4"/>
          <a:stretch>
            <a:fillRect/>
          </a:stretch>
        </p:blipFill>
        <p:spPr>
          <a:xfrm>
            <a:off x="0" y="4161997"/>
            <a:ext cx="5340096" cy="3003804"/>
          </a:xfrm>
          <a:prstGeom prst="rect">
            <a:avLst/>
          </a:prstGeom>
        </p:spPr>
      </p:pic>
      <p:pic>
        <p:nvPicPr>
          <p:cNvPr id="12" name="Picture 11">
            <a:extLst>
              <a:ext uri="{FF2B5EF4-FFF2-40B4-BE49-F238E27FC236}">
                <a16:creationId xmlns:a16="http://schemas.microsoft.com/office/drawing/2014/main" id="{904B0433-2C94-1346-ADD0-47F4B5262CFF}"/>
              </a:ext>
            </a:extLst>
          </p:cNvPr>
          <p:cNvPicPr>
            <a:picLocks noChangeAspect="1"/>
          </p:cNvPicPr>
          <p:nvPr/>
        </p:nvPicPr>
        <p:blipFill>
          <a:blip r:embed="rId5"/>
          <a:stretch>
            <a:fillRect/>
          </a:stretch>
        </p:blipFill>
        <p:spPr>
          <a:xfrm>
            <a:off x="5340096" y="4157246"/>
            <a:ext cx="5348542" cy="3008555"/>
          </a:xfrm>
          <a:prstGeom prst="rect">
            <a:avLst/>
          </a:prstGeom>
        </p:spPr>
      </p:pic>
      <p:sp>
        <p:nvSpPr>
          <p:cNvPr id="9" name="テキスト ボックス 233">
            <a:extLst>
              <a:ext uri="{FF2B5EF4-FFF2-40B4-BE49-F238E27FC236}">
                <a16:creationId xmlns:a16="http://schemas.microsoft.com/office/drawing/2014/main" id="{077CB20D-EBF4-F944-92E1-51E2BF66CF45}"/>
              </a:ext>
            </a:extLst>
          </p:cNvPr>
          <p:cNvSpPr txBox="1">
            <a:spLocks noChangeArrowheads="1"/>
          </p:cNvSpPr>
          <p:nvPr/>
        </p:nvSpPr>
        <p:spPr bwMode="auto">
          <a:xfrm>
            <a:off x="165101" y="958772"/>
            <a:ext cx="5101166" cy="2154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400" b="1" dirty="0">
                <a:solidFill>
                  <a:srgbClr val="FF0000"/>
                </a:solidFill>
                <a:latin typeface="Arial Rounded MT Bold"/>
                <a:ea typeface="ヒラギノ丸ゴ Pro W4"/>
                <a:cs typeface="Arial" charset="0"/>
              </a:rPr>
              <a:t>High Performance Simultaneous Top-up Injections</a:t>
            </a:r>
            <a:endParaRPr lang="ja-JP" altLang="en-US" sz="1400" b="1" dirty="0">
              <a:solidFill>
                <a:srgbClr val="FF0000"/>
              </a:solidFill>
              <a:latin typeface="Arial Rounded MT Bold"/>
              <a:ea typeface="ヒラギノ丸ゴ Pro W4"/>
              <a:cs typeface="Arial" charset="0"/>
            </a:endParaRPr>
          </a:p>
        </p:txBody>
      </p:sp>
      <p:sp>
        <p:nvSpPr>
          <p:cNvPr id="11" name="テキスト ボックス 233">
            <a:extLst>
              <a:ext uri="{FF2B5EF4-FFF2-40B4-BE49-F238E27FC236}">
                <a16:creationId xmlns:a16="http://schemas.microsoft.com/office/drawing/2014/main" id="{E8C732B4-CD6A-FD4F-AF43-2481ADAC42B3}"/>
              </a:ext>
            </a:extLst>
          </p:cNvPr>
          <p:cNvSpPr txBox="1">
            <a:spLocks noChangeArrowheads="1"/>
          </p:cNvSpPr>
          <p:nvPr/>
        </p:nvSpPr>
        <p:spPr bwMode="auto">
          <a:xfrm>
            <a:off x="5431368" y="959642"/>
            <a:ext cx="5101166" cy="2154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400" b="1" dirty="0">
                <a:solidFill>
                  <a:srgbClr val="FF0000"/>
                </a:solidFill>
                <a:latin typeface="Arial Rounded MT Bold"/>
                <a:ea typeface="ヒラギノ丸ゴ Pro W4"/>
                <a:cs typeface="Arial" charset="0"/>
              </a:rPr>
              <a:t>69% Power Recovery from Pulsed Magnet Coils</a:t>
            </a:r>
            <a:endParaRPr lang="ja-JP" altLang="en-US" sz="1400" b="1" dirty="0">
              <a:solidFill>
                <a:srgbClr val="FF0000"/>
              </a:solidFill>
              <a:latin typeface="Arial Rounded MT Bold"/>
              <a:ea typeface="ヒラギノ丸ゴ Pro W4"/>
              <a:cs typeface="Arial" charset="0"/>
            </a:endParaRPr>
          </a:p>
        </p:txBody>
      </p:sp>
      <p:sp>
        <p:nvSpPr>
          <p:cNvPr id="14" name="テキスト ボックス 233">
            <a:extLst>
              <a:ext uri="{FF2B5EF4-FFF2-40B4-BE49-F238E27FC236}">
                <a16:creationId xmlns:a16="http://schemas.microsoft.com/office/drawing/2014/main" id="{0AB178B9-FEE4-724E-A0A8-2CA6FADE355E}"/>
              </a:ext>
            </a:extLst>
          </p:cNvPr>
          <p:cNvSpPr txBox="1">
            <a:spLocks noChangeArrowheads="1"/>
          </p:cNvSpPr>
          <p:nvPr/>
        </p:nvSpPr>
        <p:spPr bwMode="auto">
          <a:xfrm>
            <a:off x="165101" y="4193284"/>
            <a:ext cx="5101166" cy="200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300" b="1" dirty="0">
                <a:solidFill>
                  <a:srgbClr val="FF0000"/>
                </a:solidFill>
                <a:latin typeface="Arial Rounded MT Bold"/>
                <a:ea typeface="ヒラギノ丸ゴ Pro W4"/>
                <a:cs typeface="Arial" charset="0"/>
              </a:rPr>
              <a:t>High Power Conversion Efficiency at Magnet Power Supplies</a:t>
            </a:r>
            <a:endParaRPr lang="ja-JP" altLang="en-US" sz="1300" b="1" dirty="0">
              <a:solidFill>
                <a:srgbClr val="FF0000"/>
              </a:solidFill>
              <a:latin typeface="Arial Rounded MT Bold"/>
              <a:ea typeface="ヒラギノ丸ゴ Pro W4"/>
              <a:cs typeface="Arial" charset="0"/>
            </a:endParaRPr>
          </a:p>
        </p:txBody>
      </p:sp>
      <p:sp>
        <p:nvSpPr>
          <p:cNvPr id="15" name="テキスト ボックス 233">
            <a:extLst>
              <a:ext uri="{FF2B5EF4-FFF2-40B4-BE49-F238E27FC236}">
                <a16:creationId xmlns:a16="http://schemas.microsoft.com/office/drawing/2014/main" id="{C92E3B5D-9380-A04C-832B-E9A2EB8D5797}"/>
              </a:ext>
            </a:extLst>
          </p:cNvPr>
          <p:cNvSpPr txBox="1">
            <a:spLocks noChangeArrowheads="1"/>
          </p:cNvSpPr>
          <p:nvPr/>
        </p:nvSpPr>
        <p:spPr bwMode="auto">
          <a:xfrm>
            <a:off x="5431368" y="4193284"/>
            <a:ext cx="5101166" cy="2154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400" b="1" dirty="0">
                <a:solidFill>
                  <a:srgbClr val="FF0000"/>
                </a:solidFill>
                <a:latin typeface="Arial Rounded MT Bold"/>
                <a:ea typeface="ヒラギノ丸ゴ Pro W4"/>
                <a:cs typeface="Arial" charset="0"/>
              </a:rPr>
              <a:t>High Efficiency RF Power Distribution</a:t>
            </a:r>
            <a:endParaRPr lang="ja-JP" altLang="en-US" sz="1400" b="1" dirty="0">
              <a:solidFill>
                <a:srgbClr val="FF0000"/>
              </a:solidFill>
              <a:latin typeface="Arial Rounded MT Bold"/>
              <a:ea typeface="ヒラギノ丸ゴ Pro W4"/>
              <a:cs typeface="Arial" charset="0"/>
            </a:endParaRPr>
          </a:p>
        </p:txBody>
      </p:sp>
    </p:spTree>
    <p:extLst>
      <p:ext uri="{BB962C8B-B14F-4D97-AF65-F5344CB8AC3E}">
        <p14:creationId xmlns:p14="http://schemas.microsoft.com/office/powerpoint/2010/main" val="68706224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F74EC-8715-454C-B7EB-82408153037C}"/>
              </a:ext>
            </a:extLst>
          </p:cNvPr>
          <p:cNvSpPr>
            <a:spLocks noGrp="1"/>
          </p:cNvSpPr>
          <p:nvPr>
            <p:ph type="title"/>
          </p:nvPr>
        </p:nvSpPr>
        <p:spPr/>
        <p:txBody>
          <a:bodyPr/>
          <a:lstStyle/>
          <a:p>
            <a:r>
              <a:rPr lang="en-US" sz="3600" dirty="0"/>
              <a:t>Responses to previous BPAC Comments</a:t>
            </a:r>
          </a:p>
        </p:txBody>
      </p:sp>
      <p:sp>
        <p:nvSpPr>
          <p:cNvPr id="3" name="Content Placeholder 2">
            <a:extLst>
              <a:ext uri="{FF2B5EF4-FFF2-40B4-BE49-F238E27FC236}">
                <a16:creationId xmlns:a16="http://schemas.microsoft.com/office/drawing/2014/main" id="{8CA34725-00EE-8E4C-B391-002DEFA2FDD7}"/>
              </a:ext>
            </a:extLst>
          </p:cNvPr>
          <p:cNvSpPr>
            <a:spLocks noGrp="1"/>
          </p:cNvSpPr>
          <p:nvPr>
            <p:ph idx="1"/>
          </p:nvPr>
        </p:nvSpPr>
        <p:spPr/>
        <p:txBody>
          <a:bodyPr/>
          <a:lstStyle/>
          <a:p>
            <a:r>
              <a:rPr lang="en-US" sz="1800" dirty="0"/>
              <a:t>Although the current injection rate is adequate, improvements will be needed to achieve higher stored beam currents and shorter ring lifetime.</a:t>
            </a:r>
          </a:p>
          <a:p>
            <a:pPr lvl="1"/>
            <a:r>
              <a:rPr lang="en-US" sz="1600" dirty="0"/>
              <a:t>Much improved with a new beam injection monitor.  Several possible ideas are being investigated, including physical aperture, optics matching, magnetic field compensation, mitigation of CSR by new beam duct, more synchronized beam instrumentations, etc.  </a:t>
            </a:r>
          </a:p>
          <a:p>
            <a:r>
              <a:rPr lang="en-US" sz="1800" dirty="0"/>
              <a:t>The positron yield is below the design value. The positron yield needs to be improved in order to keep up with the expected short lifetime of the LER as beam currents increase.</a:t>
            </a:r>
          </a:p>
          <a:p>
            <a:pPr lvl="1"/>
            <a:r>
              <a:rPr lang="en-US" sz="1600" dirty="0"/>
              <a:t>Several possible scenarios were presented in this presentation.  Presently, it is said to be large enough for the bucket charge quantization. </a:t>
            </a:r>
          </a:p>
          <a:p>
            <a:r>
              <a:rPr lang="en-US" sz="1800" dirty="0"/>
              <a:t>The HER injection rate also is low and there is still the emittance increase in the BT to the ring.</a:t>
            </a:r>
          </a:p>
          <a:p>
            <a:pPr lvl="1"/>
            <a:r>
              <a:rPr lang="en-US" sz="1600" dirty="0"/>
              <a:t>We are slowly studying the beam behavior between collision operation. </a:t>
            </a:r>
          </a:p>
          <a:p>
            <a:r>
              <a:rPr lang="en-US" sz="1800" dirty="0"/>
              <a:t>Further studies on the two-bunch injection for the HER is encouraged, most likely requiring dedicated machine time.</a:t>
            </a:r>
          </a:p>
          <a:p>
            <a:pPr lvl="1"/>
            <a:r>
              <a:rPr lang="en-US" sz="1600" dirty="0"/>
              <a:t>Thanks for the recommendation, we will balance it with collision operation and ring study. </a:t>
            </a:r>
          </a:p>
          <a:p>
            <a:r>
              <a:rPr lang="en-US" sz="1800" dirty="0"/>
              <a:t>The committee encourages expanding the effort to improve the modelling of the current BT in order to understand where the emittance blowup is occurring; e.g. how much a lattice error needs to be increased in order to induce the observed emittance blowup.</a:t>
            </a:r>
          </a:p>
          <a:p>
            <a:pPr lvl="1"/>
            <a:r>
              <a:rPr lang="en-US" sz="1600" dirty="0"/>
              <a:t>We began to understand where the blowup starts, etc. with limited instrumentations.  </a:t>
            </a:r>
          </a:p>
          <a:p>
            <a:endParaRPr lang="en-US" sz="1800" dirty="0"/>
          </a:p>
        </p:txBody>
      </p:sp>
      <p:sp>
        <p:nvSpPr>
          <p:cNvPr id="4" name="Slide Number Placeholder 3">
            <a:extLst>
              <a:ext uri="{FF2B5EF4-FFF2-40B4-BE49-F238E27FC236}">
                <a16:creationId xmlns:a16="http://schemas.microsoft.com/office/drawing/2014/main" id="{C0F51BD3-9892-1B4C-8EAE-B2C77BFEEF51}"/>
              </a:ext>
            </a:extLst>
          </p:cNvPr>
          <p:cNvSpPr>
            <a:spLocks noGrp="1"/>
          </p:cNvSpPr>
          <p:nvPr>
            <p:ph type="sldNum" sz="quarter" idx="10"/>
          </p:nvPr>
        </p:nvSpPr>
        <p:spPr/>
        <p:txBody>
          <a:bodyPr/>
          <a:lstStyle/>
          <a:p>
            <a:pPr>
              <a:defRPr/>
            </a:pPr>
            <a:fld id="{4D221721-5FDC-D445-9F85-7F3CCA7B1AE5}" type="slidenum">
              <a:rPr lang="en-US" altLang="ja-JP" smtClean="0"/>
              <a:pPr>
                <a:defRPr/>
              </a:pPr>
              <a:t>21</a:t>
            </a:fld>
            <a:endParaRPr lang="en-US" altLang="ja-JP" dirty="0"/>
          </a:p>
        </p:txBody>
      </p:sp>
    </p:spTree>
    <p:extLst>
      <p:ext uri="{BB962C8B-B14F-4D97-AF65-F5344CB8AC3E}">
        <p14:creationId xmlns:p14="http://schemas.microsoft.com/office/powerpoint/2010/main" val="131650835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F74EC-8715-454C-B7EB-82408153037C}"/>
              </a:ext>
            </a:extLst>
          </p:cNvPr>
          <p:cNvSpPr>
            <a:spLocks noGrp="1"/>
          </p:cNvSpPr>
          <p:nvPr>
            <p:ph type="title"/>
          </p:nvPr>
        </p:nvSpPr>
        <p:spPr/>
        <p:txBody>
          <a:bodyPr/>
          <a:lstStyle/>
          <a:p>
            <a:r>
              <a:rPr lang="en-US" sz="3600" dirty="0"/>
              <a:t>Summary</a:t>
            </a:r>
          </a:p>
        </p:txBody>
      </p:sp>
      <p:sp>
        <p:nvSpPr>
          <p:cNvPr id="3" name="Content Placeholder 2">
            <a:extLst>
              <a:ext uri="{FF2B5EF4-FFF2-40B4-BE49-F238E27FC236}">
                <a16:creationId xmlns:a16="http://schemas.microsoft.com/office/drawing/2014/main" id="{8CA34725-00EE-8E4C-B391-002DEFA2FDD7}"/>
              </a:ext>
            </a:extLst>
          </p:cNvPr>
          <p:cNvSpPr>
            <a:spLocks noGrp="1"/>
          </p:cNvSpPr>
          <p:nvPr>
            <p:ph idx="1"/>
          </p:nvPr>
        </p:nvSpPr>
        <p:spPr/>
        <p:txBody>
          <a:bodyPr/>
          <a:lstStyle/>
          <a:p>
            <a:r>
              <a:rPr lang="en-US" sz="2800" dirty="0"/>
              <a:t>Injector LINAC continues reasonable injections in simultaneous top-up injection mode.</a:t>
            </a:r>
          </a:p>
          <a:p>
            <a:pPr lvl="1"/>
            <a:endParaRPr lang="en-US" sz="2300" dirty="0"/>
          </a:p>
          <a:p>
            <a:r>
              <a:rPr lang="en-US" sz="2800" dirty="0"/>
              <a:t>Emittance blow-up at the 2nd half of beam transport line is still under investigation, but is partially relaxed recently with finer parameter tuning to make injection and storage beams match.</a:t>
            </a:r>
          </a:p>
          <a:p>
            <a:pPr lvl="1"/>
            <a:endParaRPr lang="en-US" sz="2300" dirty="0"/>
          </a:p>
          <a:p>
            <a:r>
              <a:rPr lang="en-US" sz="2800" dirty="0"/>
              <a:t>The injector upgrade was discussed and will be implemented in 7 categories for the final beam parameters with higher bunch charges and lower transverse and longitudinal emittances.  Further upgrade is also investigated. </a:t>
            </a:r>
          </a:p>
          <a:p>
            <a:pPr lvl="1"/>
            <a:endParaRPr lang="en-US" sz="2300" dirty="0"/>
          </a:p>
          <a:p>
            <a:endParaRPr lang="en-US" sz="2800" dirty="0"/>
          </a:p>
        </p:txBody>
      </p:sp>
      <p:sp>
        <p:nvSpPr>
          <p:cNvPr id="4" name="Slide Number Placeholder 3">
            <a:extLst>
              <a:ext uri="{FF2B5EF4-FFF2-40B4-BE49-F238E27FC236}">
                <a16:creationId xmlns:a16="http://schemas.microsoft.com/office/drawing/2014/main" id="{C0F51BD3-9892-1B4C-8EAE-B2C77BFEEF51}"/>
              </a:ext>
            </a:extLst>
          </p:cNvPr>
          <p:cNvSpPr>
            <a:spLocks noGrp="1"/>
          </p:cNvSpPr>
          <p:nvPr>
            <p:ph type="sldNum" sz="quarter" idx="10"/>
          </p:nvPr>
        </p:nvSpPr>
        <p:spPr/>
        <p:txBody>
          <a:bodyPr/>
          <a:lstStyle/>
          <a:p>
            <a:pPr>
              <a:defRPr/>
            </a:pPr>
            <a:fld id="{4D221721-5FDC-D445-9F85-7F3CCA7B1AE5}" type="slidenum">
              <a:rPr lang="en-US" altLang="ja-JP" smtClean="0"/>
              <a:pPr>
                <a:defRPr/>
              </a:pPr>
              <a:t>22</a:t>
            </a:fld>
            <a:endParaRPr lang="en-US" altLang="ja-JP" dirty="0"/>
          </a:p>
        </p:txBody>
      </p:sp>
    </p:spTree>
    <p:extLst>
      <p:ext uri="{BB962C8B-B14F-4D97-AF65-F5344CB8AC3E}">
        <p14:creationId xmlns:p14="http://schemas.microsoft.com/office/powerpoint/2010/main" val="125431894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rotWithShape="1">
          <a:blip r:embed="rId2">
            <a:extLst>
              <a:ext uri="{28A0092B-C50C-407E-A947-70E740481C1C}">
                <a14:useLocalDpi xmlns:a14="http://schemas.microsoft.com/office/drawing/2010/main" val="0"/>
              </a:ext>
            </a:extLst>
          </a:blip>
          <a:srcRect t="5845" b="17535"/>
          <a:stretch/>
        </p:blipFill>
        <p:spPr>
          <a:xfrm>
            <a:off x="169200" y="1100135"/>
            <a:ext cx="10397744" cy="5975063"/>
          </a:xfrm>
        </p:spPr>
      </p:pic>
      <p:sp>
        <p:nvSpPr>
          <p:cNvPr id="4" name="Slide Number Placeholder 3"/>
          <p:cNvSpPr>
            <a:spLocks noGrp="1"/>
          </p:cNvSpPr>
          <p:nvPr>
            <p:ph type="sldNum" sz="quarter" idx="10"/>
          </p:nvPr>
        </p:nvSpPr>
        <p:spPr/>
        <p:txBody>
          <a:bodyPr/>
          <a:lstStyle/>
          <a:p>
            <a:pPr>
              <a:defRPr/>
            </a:pPr>
            <a:fld id="{4D221721-5FDC-D445-9F85-7F3CCA7B1AE5}" type="slidenum">
              <a:rPr lang="en-US" altLang="ja-JP" smtClean="0"/>
              <a:pPr>
                <a:defRPr/>
              </a:pPr>
              <a:t>23</a:t>
            </a:fld>
            <a:endParaRPr lang="en-US" altLang="ja-JP" dirty="0"/>
          </a:p>
        </p:txBody>
      </p:sp>
      <p:sp>
        <p:nvSpPr>
          <p:cNvPr id="3" name="タイトル 2"/>
          <p:cNvSpPr>
            <a:spLocks noGrp="1"/>
          </p:cNvSpPr>
          <p:nvPr>
            <p:ph type="title"/>
          </p:nvPr>
        </p:nvSpPr>
        <p:spPr/>
        <p:txBody>
          <a:bodyPr/>
          <a:lstStyle/>
          <a:p>
            <a:r>
              <a:rPr kumimoji="1" lang="en-US" altLang="ja-JP" dirty="0"/>
              <a:t>Thank you</a:t>
            </a:r>
            <a:endParaRPr kumimoji="1" lang="ja-JP" altLang="en-US" dirty="0"/>
          </a:p>
        </p:txBody>
      </p:sp>
    </p:spTree>
    <p:extLst>
      <p:ext uri="{BB962C8B-B14F-4D97-AF65-F5344CB8AC3E}">
        <p14:creationId xmlns:p14="http://schemas.microsoft.com/office/powerpoint/2010/main" val="381325276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03251-BAE8-FB41-A2C2-1D4E0309E1E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1054ECF-5060-4641-B6D5-D239E918C131}"/>
              </a:ext>
            </a:extLst>
          </p:cNvPr>
          <p:cNvSpPr>
            <a:spLocks noGrp="1"/>
          </p:cNvSpPr>
          <p:nvPr>
            <p:ph idx="1"/>
          </p:nvPr>
        </p:nvSpPr>
        <p:spPr/>
        <p:txBody>
          <a:bodyPr/>
          <a:lstStyle/>
          <a:p>
            <a:pPr marL="0" indent="0" algn="ctr">
              <a:buNone/>
            </a:pPr>
            <a:endParaRPr lang="en-US" sz="4400" dirty="0"/>
          </a:p>
          <a:p>
            <a:pPr marL="0" indent="0" algn="ctr">
              <a:buNone/>
            </a:pPr>
            <a:endParaRPr lang="en-US" sz="4400" dirty="0"/>
          </a:p>
          <a:p>
            <a:pPr marL="0" indent="0" algn="ctr">
              <a:buNone/>
            </a:pPr>
            <a:endParaRPr lang="en-US" sz="4400" dirty="0"/>
          </a:p>
          <a:p>
            <a:pPr marL="0" indent="0" algn="ctr">
              <a:buNone/>
            </a:pPr>
            <a:r>
              <a:rPr lang="en-US" sz="4400" dirty="0"/>
              <a:t>Backup</a:t>
            </a:r>
          </a:p>
        </p:txBody>
      </p:sp>
      <p:sp>
        <p:nvSpPr>
          <p:cNvPr id="4" name="Slide Number Placeholder 3">
            <a:extLst>
              <a:ext uri="{FF2B5EF4-FFF2-40B4-BE49-F238E27FC236}">
                <a16:creationId xmlns:a16="http://schemas.microsoft.com/office/drawing/2014/main" id="{6DA6223E-6AFB-3647-8749-2447BAB945A6}"/>
              </a:ext>
            </a:extLst>
          </p:cNvPr>
          <p:cNvSpPr>
            <a:spLocks noGrp="1"/>
          </p:cNvSpPr>
          <p:nvPr>
            <p:ph type="sldNum" sz="quarter" idx="10"/>
          </p:nvPr>
        </p:nvSpPr>
        <p:spPr/>
        <p:txBody>
          <a:bodyPr/>
          <a:lstStyle/>
          <a:p>
            <a:pPr>
              <a:defRPr/>
            </a:pPr>
            <a:fld id="{4D221721-5FDC-D445-9F85-7F3CCA7B1AE5}" type="slidenum">
              <a:rPr lang="en-US" altLang="ja-JP" smtClean="0"/>
              <a:pPr>
                <a:defRPr/>
              </a:pPr>
              <a:t>24</a:t>
            </a:fld>
            <a:endParaRPr lang="en-US" altLang="ja-JP" dirty="0"/>
          </a:p>
        </p:txBody>
      </p:sp>
    </p:spTree>
    <p:extLst>
      <p:ext uri="{BB962C8B-B14F-4D97-AF65-F5344CB8AC3E}">
        <p14:creationId xmlns:p14="http://schemas.microsoft.com/office/powerpoint/2010/main" val="359802848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55DD1-971C-7E4D-B707-25857E0FE9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0A07D4-096D-ED4E-A015-52245560436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B139650-CB3D-6D47-BCAF-E687DFEE0381}"/>
              </a:ext>
            </a:extLst>
          </p:cNvPr>
          <p:cNvSpPr>
            <a:spLocks noGrp="1"/>
          </p:cNvSpPr>
          <p:nvPr>
            <p:ph type="sldNum" sz="quarter" idx="10"/>
          </p:nvPr>
        </p:nvSpPr>
        <p:spPr/>
        <p:txBody>
          <a:bodyPr/>
          <a:lstStyle/>
          <a:p>
            <a:pPr>
              <a:defRPr/>
            </a:pPr>
            <a:fld id="{4D221721-5FDC-D445-9F85-7F3CCA7B1AE5}" type="slidenum">
              <a:rPr lang="en-US" altLang="ja-JP" smtClean="0"/>
              <a:pPr>
                <a:defRPr/>
              </a:pPr>
              <a:t>25</a:t>
            </a:fld>
            <a:endParaRPr lang="en-US" altLang="ja-JP" dirty="0"/>
          </a:p>
        </p:txBody>
      </p:sp>
    </p:spTree>
    <p:extLst>
      <p:ext uri="{BB962C8B-B14F-4D97-AF65-F5344CB8AC3E}">
        <p14:creationId xmlns:p14="http://schemas.microsoft.com/office/powerpoint/2010/main" val="178833918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084AE1B-01E3-734F-A617-6BE6C7AE2018}"/>
              </a:ext>
            </a:extLst>
          </p:cNvPr>
          <p:cNvSpPr>
            <a:spLocks noGrp="1"/>
          </p:cNvSpPr>
          <p:nvPr>
            <p:ph type="title"/>
          </p:nvPr>
        </p:nvSpPr>
        <p:spPr>
          <a:xfrm>
            <a:off x="598393" y="756503"/>
            <a:ext cx="9218950" cy="727276"/>
          </a:xfrm>
        </p:spPr>
        <p:txBody>
          <a:bodyPr/>
          <a:lstStyle/>
          <a:p>
            <a:r>
              <a:rPr lang="en-US" altLang="ja-JP" dirty="0"/>
              <a:t>DR Optics Change </a:t>
            </a:r>
            <a:endParaRPr lang="ja-JP" altLang="en-US"/>
          </a:p>
        </p:txBody>
      </p:sp>
      <p:grpSp>
        <p:nvGrpSpPr>
          <p:cNvPr id="3" name="グループ化 2">
            <a:extLst>
              <a:ext uri="{FF2B5EF4-FFF2-40B4-BE49-F238E27FC236}">
                <a16:creationId xmlns:a16="http://schemas.microsoft.com/office/drawing/2014/main" id="{276357A1-1749-FC4A-ABD1-1AD48694F026}"/>
              </a:ext>
            </a:extLst>
          </p:cNvPr>
          <p:cNvGrpSpPr/>
          <p:nvPr/>
        </p:nvGrpSpPr>
        <p:grpSpPr>
          <a:xfrm>
            <a:off x="27795" y="2955280"/>
            <a:ext cx="3492148" cy="3617072"/>
            <a:chOff x="127062" y="808189"/>
            <a:chExt cx="5650779" cy="5852923"/>
          </a:xfrm>
        </p:grpSpPr>
        <p:pic>
          <p:nvPicPr>
            <p:cNvPr id="6" name="図 5">
              <a:extLst>
                <a:ext uri="{FF2B5EF4-FFF2-40B4-BE49-F238E27FC236}">
                  <a16:creationId xmlns:a16="http://schemas.microsoft.com/office/drawing/2014/main" id="{2AFB0D1D-0E08-5C49-B7D5-D55EE1A8050E}"/>
                </a:ext>
              </a:extLst>
            </p:cNvPr>
            <p:cNvPicPr>
              <a:picLocks noChangeAspect="1"/>
            </p:cNvPicPr>
            <p:nvPr/>
          </p:nvPicPr>
          <p:blipFill>
            <a:blip r:embed="rId2"/>
            <a:stretch>
              <a:fillRect/>
            </a:stretch>
          </p:blipFill>
          <p:spPr>
            <a:xfrm>
              <a:off x="189969" y="5807791"/>
              <a:ext cx="5587872" cy="853321"/>
            </a:xfrm>
            <a:prstGeom prst="rect">
              <a:avLst/>
            </a:prstGeom>
          </p:spPr>
        </p:pic>
        <p:pic>
          <p:nvPicPr>
            <p:cNvPr id="8" name="図 7">
              <a:extLst>
                <a:ext uri="{FF2B5EF4-FFF2-40B4-BE49-F238E27FC236}">
                  <a16:creationId xmlns:a16="http://schemas.microsoft.com/office/drawing/2014/main" id="{6C6ABF65-F5BF-E840-8FAA-421636D78758}"/>
                </a:ext>
              </a:extLst>
            </p:cNvPr>
            <p:cNvPicPr>
              <a:picLocks noChangeAspect="1"/>
            </p:cNvPicPr>
            <p:nvPr/>
          </p:nvPicPr>
          <p:blipFill>
            <a:blip r:embed="rId3"/>
            <a:stretch>
              <a:fillRect/>
            </a:stretch>
          </p:blipFill>
          <p:spPr>
            <a:xfrm>
              <a:off x="127062" y="2036033"/>
              <a:ext cx="5650779" cy="3771758"/>
            </a:xfrm>
            <a:prstGeom prst="rect">
              <a:avLst/>
            </a:prstGeom>
          </p:spPr>
        </p:pic>
        <p:pic>
          <p:nvPicPr>
            <p:cNvPr id="9" name="図 8">
              <a:extLst>
                <a:ext uri="{FF2B5EF4-FFF2-40B4-BE49-F238E27FC236}">
                  <a16:creationId xmlns:a16="http://schemas.microsoft.com/office/drawing/2014/main" id="{EC4F5A54-4DDB-424E-A6C9-9D932D0A32FA}"/>
                </a:ext>
              </a:extLst>
            </p:cNvPr>
            <p:cNvPicPr>
              <a:picLocks noChangeAspect="1"/>
            </p:cNvPicPr>
            <p:nvPr/>
          </p:nvPicPr>
          <p:blipFill>
            <a:blip r:embed="rId4"/>
            <a:stretch>
              <a:fillRect/>
            </a:stretch>
          </p:blipFill>
          <p:spPr>
            <a:xfrm>
              <a:off x="1866581" y="808189"/>
              <a:ext cx="2234648" cy="1106833"/>
            </a:xfrm>
            <a:prstGeom prst="rect">
              <a:avLst/>
            </a:prstGeom>
          </p:spPr>
        </p:pic>
      </p:grpSp>
      <p:grpSp>
        <p:nvGrpSpPr>
          <p:cNvPr id="2" name="グループ化 1">
            <a:extLst>
              <a:ext uri="{FF2B5EF4-FFF2-40B4-BE49-F238E27FC236}">
                <a16:creationId xmlns:a16="http://schemas.microsoft.com/office/drawing/2014/main" id="{B03EAC7D-A7FE-4D42-8B97-6C152BA0DC27}"/>
              </a:ext>
            </a:extLst>
          </p:cNvPr>
          <p:cNvGrpSpPr/>
          <p:nvPr/>
        </p:nvGrpSpPr>
        <p:grpSpPr>
          <a:xfrm>
            <a:off x="3600694" y="2966987"/>
            <a:ext cx="3449982" cy="3523410"/>
            <a:chOff x="5988941" y="880344"/>
            <a:chExt cx="5671799" cy="5792515"/>
          </a:xfrm>
        </p:grpSpPr>
        <p:pic>
          <p:nvPicPr>
            <p:cNvPr id="10" name="図 9">
              <a:extLst>
                <a:ext uri="{FF2B5EF4-FFF2-40B4-BE49-F238E27FC236}">
                  <a16:creationId xmlns:a16="http://schemas.microsoft.com/office/drawing/2014/main" id="{6F57F972-9BE4-8547-AC95-547E08406B4C}"/>
                </a:ext>
              </a:extLst>
            </p:cNvPr>
            <p:cNvPicPr>
              <a:picLocks noChangeAspect="1"/>
            </p:cNvPicPr>
            <p:nvPr/>
          </p:nvPicPr>
          <p:blipFill>
            <a:blip r:embed="rId2"/>
            <a:stretch>
              <a:fillRect/>
            </a:stretch>
          </p:blipFill>
          <p:spPr>
            <a:xfrm>
              <a:off x="6036292" y="5819538"/>
              <a:ext cx="5587872" cy="853321"/>
            </a:xfrm>
            <a:prstGeom prst="rect">
              <a:avLst/>
            </a:prstGeom>
          </p:spPr>
        </p:pic>
        <p:pic>
          <p:nvPicPr>
            <p:cNvPr id="12" name="図 11">
              <a:extLst>
                <a:ext uri="{FF2B5EF4-FFF2-40B4-BE49-F238E27FC236}">
                  <a16:creationId xmlns:a16="http://schemas.microsoft.com/office/drawing/2014/main" id="{58F18D47-AFBA-5042-8AAC-DBAAD750BCCB}"/>
                </a:ext>
              </a:extLst>
            </p:cNvPr>
            <p:cNvPicPr>
              <a:picLocks noChangeAspect="1"/>
            </p:cNvPicPr>
            <p:nvPr/>
          </p:nvPicPr>
          <p:blipFill>
            <a:blip r:embed="rId5"/>
            <a:stretch>
              <a:fillRect/>
            </a:stretch>
          </p:blipFill>
          <p:spPr>
            <a:xfrm>
              <a:off x="5988941" y="2036033"/>
              <a:ext cx="5671799" cy="3783505"/>
            </a:xfrm>
            <a:prstGeom prst="rect">
              <a:avLst/>
            </a:prstGeom>
          </p:spPr>
        </p:pic>
        <p:pic>
          <p:nvPicPr>
            <p:cNvPr id="13" name="図 12">
              <a:extLst>
                <a:ext uri="{FF2B5EF4-FFF2-40B4-BE49-F238E27FC236}">
                  <a16:creationId xmlns:a16="http://schemas.microsoft.com/office/drawing/2014/main" id="{EC0230E5-5907-B34F-929E-48F0EF4BF3B0}"/>
                </a:ext>
              </a:extLst>
            </p:cNvPr>
            <p:cNvPicPr>
              <a:picLocks noChangeAspect="1"/>
            </p:cNvPicPr>
            <p:nvPr/>
          </p:nvPicPr>
          <p:blipFill>
            <a:blip r:embed="rId6"/>
            <a:stretch>
              <a:fillRect/>
            </a:stretch>
          </p:blipFill>
          <p:spPr>
            <a:xfrm>
              <a:off x="7720354" y="880344"/>
              <a:ext cx="2208972" cy="1032830"/>
            </a:xfrm>
            <a:prstGeom prst="rect">
              <a:avLst/>
            </a:prstGeom>
          </p:spPr>
        </p:pic>
      </p:grpSp>
      <p:grpSp>
        <p:nvGrpSpPr>
          <p:cNvPr id="18" name="グループ化 17">
            <a:extLst>
              <a:ext uri="{FF2B5EF4-FFF2-40B4-BE49-F238E27FC236}">
                <a16:creationId xmlns:a16="http://schemas.microsoft.com/office/drawing/2014/main" id="{184B0AFA-DB14-0A41-8193-B69C623A6C4C}"/>
              </a:ext>
            </a:extLst>
          </p:cNvPr>
          <p:cNvGrpSpPr/>
          <p:nvPr/>
        </p:nvGrpSpPr>
        <p:grpSpPr>
          <a:xfrm>
            <a:off x="7160230" y="3011151"/>
            <a:ext cx="3512686" cy="3540469"/>
            <a:chOff x="94246" y="1043769"/>
            <a:chExt cx="5693323" cy="5738353"/>
          </a:xfrm>
        </p:grpSpPr>
        <p:pic>
          <p:nvPicPr>
            <p:cNvPr id="14" name="図 13">
              <a:extLst>
                <a:ext uri="{FF2B5EF4-FFF2-40B4-BE49-F238E27FC236}">
                  <a16:creationId xmlns:a16="http://schemas.microsoft.com/office/drawing/2014/main" id="{0A19539D-5FA7-E44C-B55F-ED115F287CE6}"/>
                </a:ext>
              </a:extLst>
            </p:cNvPr>
            <p:cNvPicPr>
              <a:picLocks noChangeAspect="1"/>
            </p:cNvPicPr>
            <p:nvPr/>
          </p:nvPicPr>
          <p:blipFill>
            <a:blip r:embed="rId2"/>
            <a:stretch>
              <a:fillRect/>
            </a:stretch>
          </p:blipFill>
          <p:spPr>
            <a:xfrm>
              <a:off x="199697" y="5928801"/>
              <a:ext cx="5587872" cy="853321"/>
            </a:xfrm>
            <a:prstGeom prst="rect">
              <a:avLst/>
            </a:prstGeom>
          </p:spPr>
        </p:pic>
        <p:pic>
          <p:nvPicPr>
            <p:cNvPr id="16" name="図 15">
              <a:extLst>
                <a:ext uri="{FF2B5EF4-FFF2-40B4-BE49-F238E27FC236}">
                  <a16:creationId xmlns:a16="http://schemas.microsoft.com/office/drawing/2014/main" id="{358CAFC2-8029-A442-A6DB-9F550FD5F3B8}"/>
                </a:ext>
              </a:extLst>
            </p:cNvPr>
            <p:cNvPicPr>
              <a:picLocks noChangeAspect="1"/>
            </p:cNvPicPr>
            <p:nvPr/>
          </p:nvPicPr>
          <p:blipFill>
            <a:blip r:embed="rId7"/>
            <a:stretch>
              <a:fillRect/>
            </a:stretch>
          </p:blipFill>
          <p:spPr>
            <a:xfrm>
              <a:off x="94246" y="2145297"/>
              <a:ext cx="5693323" cy="3797750"/>
            </a:xfrm>
            <a:prstGeom prst="rect">
              <a:avLst/>
            </a:prstGeom>
          </p:spPr>
        </p:pic>
        <p:pic>
          <p:nvPicPr>
            <p:cNvPr id="17" name="図 16">
              <a:extLst>
                <a:ext uri="{FF2B5EF4-FFF2-40B4-BE49-F238E27FC236}">
                  <a16:creationId xmlns:a16="http://schemas.microsoft.com/office/drawing/2014/main" id="{516FD9A7-03D7-8D42-9CE4-3CAD0728C08D}"/>
                </a:ext>
              </a:extLst>
            </p:cNvPr>
            <p:cNvPicPr>
              <a:picLocks noChangeAspect="1"/>
            </p:cNvPicPr>
            <p:nvPr/>
          </p:nvPicPr>
          <p:blipFill>
            <a:blip r:embed="rId8"/>
            <a:stretch>
              <a:fillRect/>
            </a:stretch>
          </p:blipFill>
          <p:spPr>
            <a:xfrm>
              <a:off x="1713035" y="1043769"/>
              <a:ext cx="2191660" cy="924505"/>
            </a:xfrm>
            <a:prstGeom prst="rect">
              <a:avLst/>
            </a:prstGeom>
          </p:spPr>
        </p:pic>
      </p:grpSp>
      <p:sp>
        <p:nvSpPr>
          <p:cNvPr id="19" name="テキスト ボックス 18">
            <a:extLst>
              <a:ext uri="{FF2B5EF4-FFF2-40B4-BE49-F238E27FC236}">
                <a16:creationId xmlns:a16="http://schemas.microsoft.com/office/drawing/2014/main" id="{DB675F9F-46C1-584C-A78B-2A07BA9BE8C7}"/>
              </a:ext>
            </a:extLst>
          </p:cNvPr>
          <p:cNvSpPr txBox="1"/>
          <p:nvPr/>
        </p:nvSpPr>
        <p:spPr>
          <a:xfrm>
            <a:off x="9057925" y="1960173"/>
            <a:ext cx="1399742" cy="338554"/>
          </a:xfrm>
          <a:prstGeom prst="rect">
            <a:avLst/>
          </a:prstGeom>
          <a:noFill/>
        </p:spPr>
        <p:txBody>
          <a:bodyPr wrap="none" rtlCol="0">
            <a:spAutoFit/>
          </a:bodyPr>
          <a:lstStyle/>
          <a:p>
            <a:r>
              <a:rPr lang="en-US" altLang="ja-JP" sz="1600" dirty="0">
                <a:solidFill>
                  <a:srgbClr val="0432FF"/>
                </a:solidFill>
              </a:rPr>
              <a:t>H. Sugimoto</a:t>
            </a:r>
            <a:endParaRPr lang="ja-JP" altLang="en-US" sz="1600">
              <a:solidFill>
                <a:srgbClr val="0432FF"/>
              </a:solidFill>
            </a:endParaRPr>
          </a:p>
        </p:txBody>
      </p:sp>
      <p:sp>
        <p:nvSpPr>
          <p:cNvPr id="20" name="テキスト ボックス 19">
            <a:extLst>
              <a:ext uri="{FF2B5EF4-FFF2-40B4-BE49-F238E27FC236}">
                <a16:creationId xmlns:a16="http://schemas.microsoft.com/office/drawing/2014/main" id="{84EA3A1F-0D72-A24D-9F3B-64DFF98CBDE2}"/>
              </a:ext>
            </a:extLst>
          </p:cNvPr>
          <p:cNvSpPr txBox="1"/>
          <p:nvPr/>
        </p:nvSpPr>
        <p:spPr>
          <a:xfrm>
            <a:off x="158858" y="2384467"/>
            <a:ext cx="3600088" cy="375616"/>
          </a:xfrm>
          <a:prstGeom prst="rect">
            <a:avLst/>
          </a:prstGeom>
          <a:noFill/>
        </p:spPr>
        <p:txBody>
          <a:bodyPr wrap="none" rtlCol="0">
            <a:spAutoFit/>
          </a:bodyPr>
          <a:lstStyle/>
          <a:p>
            <a:r>
              <a:rPr lang="en-US" altLang="ja-JP" sz="1841" dirty="0">
                <a:solidFill>
                  <a:srgbClr val="00B050"/>
                </a:solidFill>
              </a:rPr>
              <a:t>(A) Optics using the operation</a:t>
            </a:r>
            <a:endParaRPr lang="ja-JP" altLang="en-US" sz="1841">
              <a:solidFill>
                <a:srgbClr val="00B050"/>
              </a:solidFill>
            </a:endParaRPr>
          </a:p>
        </p:txBody>
      </p:sp>
      <p:sp>
        <p:nvSpPr>
          <p:cNvPr id="21" name="テキスト ボックス 20">
            <a:extLst>
              <a:ext uri="{FF2B5EF4-FFF2-40B4-BE49-F238E27FC236}">
                <a16:creationId xmlns:a16="http://schemas.microsoft.com/office/drawing/2014/main" id="{12D2477B-3FD3-CC41-9AA9-36BE43E8976A}"/>
              </a:ext>
            </a:extLst>
          </p:cNvPr>
          <p:cNvSpPr txBox="1"/>
          <p:nvPr/>
        </p:nvSpPr>
        <p:spPr>
          <a:xfrm>
            <a:off x="3695667" y="2384468"/>
            <a:ext cx="3029997" cy="658898"/>
          </a:xfrm>
          <a:prstGeom prst="rect">
            <a:avLst/>
          </a:prstGeom>
          <a:noFill/>
        </p:spPr>
        <p:txBody>
          <a:bodyPr wrap="none" rtlCol="0">
            <a:spAutoFit/>
          </a:bodyPr>
          <a:lstStyle/>
          <a:p>
            <a:pPr algn="r"/>
            <a:r>
              <a:rPr lang="en-US" altLang="ja-JP" sz="1841" dirty="0">
                <a:solidFill>
                  <a:srgbClr val="FF0000"/>
                </a:solidFill>
              </a:rPr>
              <a:t>(B) Low emittance optics</a:t>
            </a:r>
          </a:p>
          <a:p>
            <a:pPr algn="r"/>
            <a:r>
              <a:rPr lang="en-US" altLang="ja-JP" sz="1841" dirty="0">
                <a:solidFill>
                  <a:srgbClr val="FF0000"/>
                </a:solidFill>
              </a:rPr>
              <a:t> (Failed in Apr.2021)</a:t>
            </a:r>
            <a:endParaRPr lang="ja-JP" altLang="en-US" sz="1841">
              <a:solidFill>
                <a:srgbClr val="FF0000"/>
              </a:solidFill>
            </a:endParaRPr>
          </a:p>
        </p:txBody>
      </p:sp>
      <p:sp>
        <p:nvSpPr>
          <p:cNvPr id="22" name="テキスト ボックス 21">
            <a:extLst>
              <a:ext uri="{FF2B5EF4-FFF2-40B4-BE49-F238E27FC236}">
                <a16:creationId xmlns:a16="http://schemas.microsoft.com/office/drawing/2014/main" id="{DBE08C1B-E570-B442-85EF-EB117E87B10E}"/>
              </a:ext>
            </a:extLst>
          </p:cNvPr>
          <p:cNvSpPr txBox="1"/>
          <p:nvPr/>
        </p:nvSpPr>
        <p:spPr>
          <a:xfrm>
            <a:off x="6725664" y="2388260"/>
            <a:ext cx="3517310" cy="658898"/>
          </a:xfrm>
          <a:prstGeom prst="rect">
            <a:avLst/>
          </a:prstGeom>
          <a:noFill/>
        </p:spPr>
        <p:txBody>
          <a:bodyPr wrap="none" rtlCol="0">
            <a:spAutoFit/>
          </a:bodyPr>
          <a:lstStyle/>
          <a:p>
            <a:pPr algn="r"/>
            <a:r>
              <a:rPr lang="en-US" altLang="ja-JP" sz="1841" dirty="0">
                <a:solidFill>
                  <a:srgbClr val="0432FF"/>
                </a:solidFill>
              </a:rPr>
              <a:t>(C) Half-low-emittance optics</a:t>
            </a:r>
          </a:p>
          <a:p>
            <a:pPr algn="r"/>
            <a:r>
              <a:rPr lang="en-US" altLang="ja-JP" sz="1841" dirty="0">
                <a:solidFill>
                  <a:srgbClr val="0432FF"/>
                </a:solidFill>
              </a:rPr>
              <a:t> (Feb.2022)</a:t>
            </a:r>
            <a:endParaRPr lang="ja-JP" altLang="en-US" sz="1841">
              <a:solidFill>
                <a:srgbClr val="0432FF"/>
              </a:solidFill>
            </a:endParaRPr>
          </a:p>
        </p:txBody>
      </p:sp>
    </p:spTree>
    <p:extLst>
      <p:ext uri="{BB962C8B-B14F-4D97-AF65-F5344CB8AC3E}">
        <p14:creationId xmlns:p14="http://schemas.microsoft.com/office/powerpoint/2010/main" val="73447202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08148" y="325041"/>
            <a:ext cx="9665847" cy="587947"/>
          </a:xfrm>
          <a:noFill/>
        </p:spPr>
        <p:txBody>
          <a:bodyPr/>
          <a:lstStyle/>
          <a:p>
            <a:r>
              <a:rPr lang="en-US" altLang="ja-JP" sz="3200" dirty="0"/>
              <a:t>Linac Beam Parameters for KEKB/</a:t>
            </a:r>
            <a:r>
              <a:rPr kumimoji="1" lang="en-US" altLang="ja-JP" sz="3200" dirty="0"/>
              <a:t>SuperKEKB</a:t>
            </a:r>
            <a:endParaRPr kumimoji="1" lang="ja-JP" altLang="en-US" sz="3200" dirty="0"/>
          </a:p>
        </p:txBody>
      </p:sp>
      <p:sp>
        <p:nvSpPr>
          <p:cNvPr id="7" name="スライド番号プレースホルダ 3"/>
          <p:cNvSpPr>
            <a:spLocks noGrp="1"/>
          </p:cNvSpPr>
          <p:nvPr>
            <p:ph type="sldNum" sz="quarter" idx="10"/>
          </p:nvPr>
        </p:nvSpPr>
        <p:spPr>
          <a:xfrm>
            <a:off x="9886950" y="7254878"/>
            <a:ext cx="623888" cy="252413"/>
          </a:xfrm>
        </p:spPr>
        <p:txBody>
          <a:bodyPr/>
          <a:lstStyle/>
          <a:p>
            <a:pPr>
              <a:defRPr/>
            </a:pPr>
            <a:fld id="{4D221721-5FDC-D445-9F85-7F3CCA7B1AE5}" type="slidenum">
              <a:rPr lang="en-US" altLang="ja-JP" smtClean="0"/>
              <a:pPr>
                <a:defRPr/>
              </a:pPr>
              <a:t>27</a:t>
            </a:fld>
            <a:endParaRPr lang="en-US" altLang="ja-JP" dirty="0"/>
          </a:p>
        </p:txBody>
      </p:sp>
      <p:sp>
        <p:nvSpPr>
          <p:cNvPr id="5" name="Text Box 16"/>
          <p:cNvSpPr txBox="1">
            <a:spLocks noChangeArrowheads="1"/>
          </p:cNvSpPr>
          <p:nvPr/>
        </p:nvSpPr>
        <p:spPr bwMode="auto">
          <a:xfrm>
            <a:off x="6500217" y="-5480"/>
            <a:ext cx="3668638" cy="300565"/>
          </a:xfrm>
          <a:prstGeom prst="rect">
            <a:avLst/>
          </a:prstGeom>
          <a:noFill/>
          <a:ln w="9525">
            <a:noFill/>
            <a:miter lim="800000"/>
            <a:headEnd/>
            <a:tailEnd/>
          </a:ln>
          <a:effectLst/>
        </p:spPr>
        <p:txBody>
          <a:bodyPr wrap="square" lIns="99538" tIns="49769" rIns="99538" bIns="49769">
            <a:prstTxWarp prst="textNoShape">
              <a:avLst/>
            </a:prstTxWarp>
            <a:spAutoFit/>
          </a:bodyPr>
          <a:lstStyle/>
          <a:p>
            <a:pPr algn="r">
              <a:spcBef>
                <a:spcPct val="50000"/>
              </a:spcBef>
              <a:defRPr/>
            </a:pPr>
            <a:r>
              <a:rPr lang="en-US" altLang="ja-JP" sz="1300" i="1" dirty="0">
                <a:solidFill>
                  <a:srgbClr val="000090"/>
                </a:solidFill>
                <a:latin typeface="Arial Rounded MT Bold"/>
              </a:rPr>
              <a:t>Linac Beam Property Requirements</a:t>
            </a:r>
          </a:p>
        </p:txBody>
      </p:sp>
      <p:sp>
        <p:nvSpPr>
          <p:cNvPr id="6" name="コンテンツ プレースホルダ 2"/>
          <p:cNvSpPr txBox="1">
            <a:spLocks/>
          </p:cNvSpPr>
          <p:nvPr/>
        </p:nvSpPr>
        <p:spPr>
          <a:xfrm>
            <a:off x="177802" y="6805761"/>
            <a:ext cx="10510839" cy="648072"/>
          </a:xfrm>
          <a:prstGeom prst="rect">
            <a:avLst/>
          </a:prstGeom>
        </p:spPr>
        <p:txBody>
          <a:bodyPr/>
          <a:lstStyle>
            <a:lvl1pPr marL="373063" indent="-373063" algn="l" rtl="0" fontAlgn="base">
              <a:spcBef>
                <a:spcPct val="20000"/>
              </a:spcBef>
              <a:spcAft>
                <a:spcPct val="0"/>
              </a:spcAft>
              <a:buClr>
                <a:srgbClr val="FF0000"/>
              </a:buClr>
              <a:buFont typeface="Wingdings" charset="2"/>
              <a:buChar char="u"/>
              <a:defRPr kumimoji="1" sz="3500" b="1">
                <a:solidFill>
                  <a:srgbClr val="000060"/>
                </a:solidFill>
                <a:latin typeface="+mn-lt"/>
                <a:ea typeface="+mn-ea"/>
                <a:cs typeface="+mn-cs"/>
              </a:defRPr>
            </a:lvl1pPr>
            <a:lvl2pPr marL="541338" indent="-269875" algn="l" rtl="0" fontAlgn="base">
              <a:spcBef>
                <a:spcPct val="20000"/>
              </a:spcBef>
              <a:spcAft>
                <a:spcPct val="0"/>
              </a:spcAft>
              <a:buClr>
                <a:srgbClr val="FF3F00"/>
              </a:buClr>
              <a:buFont typeface="Wingdings" charset="2"/>
              <a:buChar char="v"/>
              <a:tabLst/>
              <a:defRPr kumimoji="1" sz="3000" b="1">
                <a:solidFill>
                  <a:srgbClr val="600000"/>
                </a:solidFill>
                <a:latin typeface="+mn-lt"/>
                <a:ea typeface="+mn-ea"/>
                <a:cs typeface="+mn-cs"/>
              </a:defRPr>
            </a:lvl2pPr>
            <a:lvl3pPr marL="719138" indent="-269875" algn="l" rtl="0" fontAlgn="base">
              <a:spcBef>
                <a:spcPct val="20000"/>
              </a:spcBef>
              <a:spcAft>
                <a:spcPct val="0"/>
              </a:spcAft>
              <a:buClr>
                <a:srgbClr val="FF7F00"/>
              </a:buClr>
              <a:buFont typeface="Wingdings" charset="2"/>
              <a:buChar char="³"/>
              <a:defRPr kumimoji="1" sz="2600" b="1">
                <a:solidFill>
                  <a:srgbClr val="004000"/>
                </a:solidFill>
                <a:latin typeface="+mn-lt"/>
                <a:ea typeface="+mn-ea"/>
                <a:cs typeface="+mn-cs"/>
              </a:defRPr>
            </a:lvl3pPr>
            <a:lvl4pPr marL="804863" indent="-177800" algn="l" rtl="0" fontAlgn="base">
              <a:spcBef>
                <a:spcPct val="20000"/>
              </a:spcBef>
              <a:spcAft>
                <a:spcPct val="0"/>
              </a:spcAft>
              <a:buClr>
                <a:srgbClr val="FFBF00"/>
              </a:buClr>
              <a:buFont typeface="Wingdings" charset="2"/>
              <a:buChar char="w"/>
              <a:defRPr kumimoji="1" sz="2200" b="1">
                <a:solidFill>
                  <a:srgbClr val="400040"/>
                </a:solidFill>
                <a:latin typeface="+mn-lt"/>
                <a:ea typeface="+mn-ea"/>
                <a:cs typeface="+mn-cs"/>
              </a:defRPr>
            </a:lvl4pPr>
            <a:lvl5pPr marL="982663" indent="-177800" algn="l" rtl="0" fontAlgn="base">
              <a:spcBef>
                <a:spcPct val="20000"/>
              </a:spcBef>
              <a:spcAft>
                <a:spcPct val="0"/>
              </a:spcAft>
              <a:buChar char="»"/>
              <a:defRPr kumimoji="1" b="1">
                <a:solidFill>
                  <a:schemeClr val="tx1"/>
                </a:solidFill>
                <a:latin typeface="+mn-lt"/>
                <a:ea typeface="+mn-ea"/>
                <a:cs typeface="+mn-cs"/>
              </a:defRPr>
            </a:lvl5pPr>
            <a:lvl6pPr marL="1327343" algn="l" rtl="0" fontAlgn="base">
              <a:spcBef>
                <a:spcPct val="20000"/>
              </a:spcBef>
              <a:spcAft>
                <a:spcPct val="0"/>
              </a:spcAft>
              <a:buChar char="»"/>
              <a:defRPr kumimoji="1" b="1">
                <a:solidFill>
                  <a:schemeClr val="tx1"/>
                </a:solidFill>
                <a:latin typeface="+mn-lt"/>
                <a:ea typeface="+mn-ea"/>
                <a:cs typeface="+mn-cs"/>
              </a:defRPr>
            </a:lvl6pPr>
            <a:lvl7pPr marL="1825097" algn="l" rtl="0" fontAlgn="base">
              <a:spcBef>
                <a:spcPct val="20000"/>
              </a:spcBef>
              <a:spcAft>
                <a:spcPct val="0"/>
              </a:spcAft>
              <a:buChar char="»"/>
              <a:defRPr kumimoji="1" b="1">
                <a:solidFill>
                  <a:schemeClr val="tx1"/>
                </a:solidFill>
                <a:latin typeface="+mn-lt"/>
                <a:ea typeface="+mn-ea"/>
                <a:cs typeface="+mn-cs"/>
              </a:defRPr>
            </a:lvl7pPr>
            <a:lvl8pPr marL="2322850" algn="l" rtl="0" fontAlgn="base">
              <a:spcBef>
                <a:spcPct val="20000"/>
              </a:spcBef>
              <a:spcAft>
                <a:spcPct val="0"/>
              </a:spcAft>
              <a:buChar char="»"/>
              <a:defRPr kumimoji="1" b="1">
                <a:solidFill>
                  <a:schemeClr val="tx1"/>
                </a:solidFill>
                <a:latin typeface="+mn-lt"/>
                <a:ea typeface="+mn-ea"/>
                <a:cs typeface="+mn-cs"/>
              </a:defRPr>
            </a:lvl8pPr>
            <a:lvl9pPr marL="2820604" algn="l" rtl="0" fontAlgn="base">
              <a:spcBef>
                <a:spcPct val="20000"/>
              </a:spcBef>
              <a:spcAft>
                <a:spcPct val="0"/>
              </a:spcAft>
              <a:buChar char="»"/>
              <a:defRPr kumimoji="1" b="1">
                <a:solidFill>
                  <a:schemeClr val="tx1"/>
                </a:solidFill>
                <a:latin typeface="+mn-lt"/>
                <a:ea typeface="+mn-ea"/>
                <a:cs typeface="+mn-cs"/>
              </a:defRPr>
            </a:lvl9pPr>
          </a:lstStyle>
          <a:p>
            <a:r>
              <a:rPr lang="en-US" altLang="ja-JP" sz="2000" dirty="0"/>
              <a:t>Gradual improvements keeping light source injections</a:t>
            </a:r>
          </a:p>
        </p:txBody>
      </p:sp>
      <p:graphicFrame>
        <p:nvGraphicFramePr>
          <p:cNvPr id="3" name="Table 2">
            <a:extLst>
              <a:ext uri="{FF2B5EF4-FFF2-40B4-BE49-F238E27FC236}">
                <a16:creationId xmlns:a16="http://schemas.microsoft.com/office/drawing/2014/main" id="{3AE460F3-7058-A04D-913A-2F3C21C5927E}"/>
              </a:ext>
            </a:extLst>
          </p:cNvPr>
          <p:cNvGraphicFramePr>
            <a:graphicFrameLocks noGrp="1"/>
          </p:cNvGraphicFramePr>
          <p:nvPr>
            <p:extLst/>
          </p:nvPr>
        </p:nvGraphicFramePr>
        <p:xfrm>
          <a:off x="23456" y="871042"/>
          <a:ext cx="10652356" cy="5851160"/>
        </p:xfrm>
        <a:graphic>
          <a:graphicData uri="http://schemas.openxmlformats.org/drawingml/2006/table">
            <a:tbl>
              <a:tblPr>
                <a:tableStyleId>{5C22544A-7EE6-4342-B048-85BDC9FD1C3A}</a:tableStyleId>
              </a:tblPr>
              <a:tblGrid>
                <a:gridCol w="1051608">
                  <a:extLst>
                    <a:ext uri="{9D8B030D-6E8A-4147-A177-3AD203B41FA5}">
                      <a16:colId xmlns:a16="http://schemas.microsoft.com/office/drawing/2014/main" val="2083789657"/>
                    </a:ext>
                  </a:extLst>
                </a:gridCol>
                <a:gridCol w="885184">
                  <a:extLst>
                    <a:ext uri="{9D8B030D-6E8A-4147-A177-3AD203B41FA5}">
                      <a16:colId xmlns:a16="http://schemas.microsoft.com/office/drawing/2014/main" val="2273197862"/>
                    </a:ext>
                  </a:extLst>
                </a:gridCol>
                <a:gridCol w="968396">
                  <a:extLst>
                    <a:ext uri="{9D8B030D-6E8A-4147-A177-3AD203B41FA5}">
                      <a16:colId xmlns:a16="http://schemas.microsoft.com/office/drawing/2014/main" val="4279904738"/>
                    </a:ext>
                  </a:extLst>
                </a:gridCol>
                <a:gridCol w="968396">
                  <a:extLst>
                    <a:ext uri="{9D8B030D-6E8A-4147-A177-3AD203B41FA5}">
                      <a16:colId xmlns:a16="http://schemas.microsoft.com/office/drawing/2014/main" val="1622328942"/>
                    </a:ext>
                  </a:extLst>
                </a:gridCol>
                <a:gridCol w="968396">
                  <a:extLst>
                    <a:ext uri="{9D8B030D-6E8A-4147-A177-3AD203B41FA5}">
                      <a16:colId xmlns:a16="http://schemas.microsoft.com/office/drawing/2014/main" val="2790676348"/>
                    </a:ext>
                  </a:extLst>
                </a:gridCol>
                <a:gridCol w="968396">
                  <a:extLst>
                    <a:ext uri="{9D8B030D-6E8A-4147-A177-3AD203B41FA5}">
                      <a16:colId xmlns:a16="http://schemas.microsoft.com/office/drawing/2014/main" val="202859985"/>
                    </a:ext>
                  </a:extLst>
                </a:gridCol>
                <a:gridCol w="968396">
                  <a:extLst>
                    <a:ext uri="{9D8B030D-6E8A-4147-A177-3AD203B41FA5}">
                      <a16:colId xmlns:a16="http://schemas.microsoft.com/office/drawing/2014/main" val="887946445"/>
                    </a:ext>
                  </a:extLst>
                </a:gridCol>
                <a:gridCol w="968396">
                  <a:extLst>
                    <a:ext uri="{9D8B030D-6E8A-4147-A177-3AD203B41FA5}">
                      <a16:colId xmlns:a16="http://schemas.microsoft.com/office/drawing/2014/main" val="299827537"/>
                    </a:ext>
                  </a:extLst>
                </a:gridCol>
                <a:gridCol w="968396">
                  <a:extLst>
                    <a:ext uri="{9D8B030D-6E8A-4147-A177-3AD203B41FA5}">
                      <a16:colId xmlns:a16="http://schemas.microsoft.com/office/drawing/2014/main" val="2550757958"/>
                    </a:ext>
                  </a:extLst>
                </a:gridCol>
                <a:gridCol w="968396">
                  <a:extLst>
                    <a:ext uri="{9D8B030D-6E8A-4147-A177-3AD203B41FA5}">
                      <a16:colId xmlns:a16="http://schemas.microsoft.com/office/drawing/2014/main" val="961633109"/>
                    </a:ext>
                  </a:extLst>
                </a:gridCol>
                <a:gridCol w="968396">
                  <a:extLst>
                    <a:ext uri="{9D8B030D-6E8A-4147-A177-3AD203B41FA5}">
                      <a16:colId xmlns:a16="http://schemas.microsoft.com/office/drawing/2014/main" val="3738311663"/>
                    </a:ext>
                  </a:extLst>
                </a:gridCol>
              </a:tblGrid>
              <a:tr h="464222">
                <a:tc>
                  <a:txBody>
                    <a:bodyPr/>
                    <a:lstStyle/>
                    <a:p>
                      <a:pPr algn="ctr" rtl="0" fontAlgn="ctr"/>
                      <a:r>
                        <a:rPr lang="en-US" sz="1500" u="none" strike="noStrike" dirty="0">
                          <a:effectLst/>
                        </a:rPr>
                        <a:t>Stage </a:t>
                      </a:r>
                      <a:endParaRPr lang="en-US" sz="1500" b="1" i="0" u="none" strike="noStrike" dirty="0">
                        <a:solidFill>
                          <a:srgbClr val="000000"/>
                        </a:solidFill>
                        <a:effectLst/>
                        <a:latin typeface="Arial" panose="020B0604020202020204" pitchFamily="34" charset="0"/>
                      </a:endParaRPr>
                    </a:p>
                  </a:txBody>
                  <a:tcPr marL="7347" marR="7347" marT="7347" marB="0" anchor="ctr"/>
                </a:tc>
                <a:tc gridSpan="2">
                  <a:txBody>
                    <a:bodyPr/>
                    <a:lstStyle/>
                    <a:p>
                      <a:pPr algn="ctr" rtl="0" fontAlgn="ctr"/>
                      <a:r>
                        <a:rPr lang="en-US" sz="1500" u="none" strike="noStrike" dirty="0">
                          <a:effectLst/>
                        </a:rPr>
                        <a:t>KEKB (final)</a:t>
                      </a:r>
                      <a:endParaRPr lang="en-US" sz="1500" b="1" i="0" u="none" strike="noStrike" dirty="0">
                        <a:solidFill>
                          <a:srgbClr val="000000"/>
                        </a:solidFill>
                        <a:effectLst/>
                        <a:latin typeface="Arial" panose="020B0604020202020204" pitchFamily="34" charset="0"/>
                      </a:endParaRPr>
                    </a:p>
                  </a:txBody>
                  <a:tcPr marL="7347" marR="7347" marT="7347" marB="0" anchor="ctr">
                    <a:solidFill>
                      <a:srgbClr val="C8FEE7"/>
                    </a:solidFill>
                  </a:tcPr>
                </a:tc>
                <a:tc hMerge="1">
                  <a:txBody>
                    <a:bodyPr/>
                    <a:lstStyle/>
                    <a:p>
                      <a:endParaRPr lang="en-US"/>
                    </a:p>
                  </a:txBody>
                  <a:tcPr/>
                </a:tc>
                <a:tc gridSpan="2">
                  <a:txBody>
                    <a:bodyPr/>
                    <a:lstStyle/>
                    <a:p>
                      <a:pPr algn="ctr" rtl="0" fontAlgn="ctr"/>
                      <a:r>
                        <a:rPr lang="en-US" sz="1500" u="none" strike="noStrike" dirty="0">
                          <a:effectLst/>
                        </a:rPr>
                        <a:t>Phase-I (achieved)</a:t>
                      </a:r>
                      <a:endParaRPr lang="en-US" sz="1500" b="1" i="0" u="none" strike="noStrike" dirty="0">
                        <a:solidFill>
                          <a:srgbClr val="000000"/>
                        </a:solidFill>
                        <a:effectLst/>
                        <a:latin typeface="Arial" panose="020B0604020202020204" pitchFamily="34" charset="0"/>
                      </a:endParaRPr>
                    </a:p>
                  </a:txBody>
                  <a:tcPr marL="7347" marR="7347" marT="7347" marB="0" anchor="ctr">
                    <a:solidFill>
                      <a:srgbClr val="D3F6ED"/>
                    </a:solidFill>
                  </a:tcPr>
                </a:tc>
                <a:tc hMerge="1">
                  <a:txBody>
                    <a:bodyPr/>
                    <a:lstStyle/>
                    <a:p>
                      <a:endParaRPr lang="en-US"/>
                    </a:p>
                  </a:txBody>
                  <a:tcPr/>
                </a:tc>
                <a:tc gridSpan="2">
                  <a:txBody>
                    <a:bodyPr/>
                    <a:lstStyle/>
                    <a:p>
                      <a:pPr algn="ctr" rtl="0" fontAlgn="ctr"/>
                      <a:r>
                        <a:rPr lang="en-US" sz="1500" u="none" strike="noStrike" dirty="0">
                          <a:effectLst/>
                        </a:rPr>
                        <a:t>Phase-II (achieved)</a:t>
                      </a:r>
                      <a:endParaRPr lang="en-US" sz="1500" b="1" i="0" u="none" strike="noStrike" dirty="0">
                        <a:solidFill>
                          <a:srgbClr val="000000"/>
                        </a:solidFill>
                        <a:effectLst/>
                        <a:latin typeface="Arial" panose="020B0604020202020204" pitchFamily="34" charset="0"/>
                      </a:endParaRPr>
                    </a:p>
                  </a:txBody>
                  <a:tcPr marL="7347" marR="7347" marT="7347" marB="0" anchor="ctr">
                    <a:solidFill>
                      <a:srgbClr val="CEF0F7"/>
                    </a:solidFill>
                  </a:tcPr>
                </a:tc>
                <a:tc hMerge="1">
                  <a:txBody>
                    <a:bodyPr/>
                    <a:lstStyle/>
                    <a:p>
                      <a:endParaRPr lang="en-US"/>
                    </a:p>
                  </a:txBody>
                  <a:tcPr/>
                </a:tc>
                <a:tc gridSpan="2">
                  <a:txBody>
                    <a:bodyPr/>
                    <a:lstStyle/>
                    <a:p>
                      <a:pPr algn="ctr" rtl="0" fontAlgn="ctr"/>
                      <a:r>
                        <a:rPr lang="en-US" sz="1500" u="none" strike="noStrike" dirty="0">
                          <a:effectLst/>
                        </a:rPr>
                        <a:t>Phase-III (interim)</a:t>
                      </a:r>
                      <a:endParaRPr lang="en-US" sz="1500" b="1" i="0" u="none" strike="noStrike" dirty="0">
                        <a:solidFill>
                          <a:srgbClr val="000000"/>
                        </a:solidFill>
                        <a:effectLst/>
                        <a:latin typeface="Arial" panose="020B0604020202020204" pitchFamily="34" charset="0"/>
                      </a:endParaRPr>
                    </a:p>
                  </a:txBody>
                  <a:tcPr marL="7347" marR="7347" marT="7347" marB="0" anchor="ctr">
                    <a:solidFill>
                      <a:srgbClr val="C5D8F7"/>
                    </a:solidFill>
                  </a:tcPr>
                </a:tc>
                <a:tc hMerge="1">
                  <a:txBody>
                    <a:bodyPr/>
                    <a:lstStyle/>
                    <a:p>
                      <a:endParaRPr lang="en-US"/>
                    </a:p>
                  </a:txBody>
                  <a:tcPr/>
                </a:tc>
                <a:tc gridSpan="2">
                  <a:txBody>
                    <a:bodyPr/>
                    <a:lstStyle/>
                    <a:p>
                      <a:pPr algn="ctr" rtl="0" fontAlgn="ctr"/>
                      <a:r>
                        <a:rPr lang="en-US" sz="1500" u="none" strike="noStrike" dirty="0">
                          <a:effectLst/>
                        </a:rPr>
                        <a:t>Phase-III (final)</a:t>
                      </a:r>
                      <a:endParaRPr lang="en-US" sz="1500" b="1" i="0" u="none" strike="noStrike" dirty="0">
                        <a:solidFill>
                          <a:srgbClr val="000000"/>
                        </a:solidFill>
                        <a:effectLst/>
                        <a:latin typeface="Arial" panose="020B0604020202020204" pitchFamily="34" charset="0"/>
                      </a:endParaRPr>
                    </a:p>
                  </a:txBody>
                  <a:tcPr marL="7347" marR="7347" marT="7347" marB="0" anchor="ctr">
                    <a:solidFill>
                      <a:srgbClr val="BEBDF7"/>
                    </a:solidFill>
                  </a:tcPr>
                </a:tc>
                <a:tc hMerge="1">
                  <a:txBody>
                    <a:bodyPr/>
                    <a:lstStyle/>
                    <a:p>
                      <a:endParaRPr lang="en-US"/>
                    </a:p>
                  </a:txBody>
                  <a:tcPr/>
                </a:tc>
                <a:extLst>
                  <a:ext uri="{0D108BD9-81ED-4DB2-BD59-A6C34878D82A}">
                    <a16:rowId xmlns:a16="http://schemas.microsoft.com/office/drawing/2014/main" val="2248298598"/>
                  </a:ext>
                </a:extLst>
              </a:tr>
              <a:tr h="259964">
                <a:tc>
                  <a:txBody>
                    <a:bodyPr/>
                    <a:lstStyle/>
                    <a:p>
                      <a:pPr algn="ctr" rtl="0" fontAlgn="ctr"/>
                      <a:r>
                        <a:rPr lang="en-US" sz="1200" u="none" strike="noStrike" dirty="0">
                          <a:effectLst/>
                        </a:rPr>
                        <a:t>Beam</a:t>
                      </a:r>
                      <a:endParaRPr lang="en-US" sz="1200" b="0" i="0" u="none" strike="noStrike" dirty="0">
                        <a:solidFill>
                          <a:srgbClr val="000000"/>
                        </a:solidFill>
                        <a:effectLst/>
                        <a:latin typeface="Arial" panose="020B0604020202020204" pitchFamily="34" charset="0"/>
                      </a:endParaRPr>
                    </a:p>
                  </a:txBody>
                  <a:tcPr marL="7347" marR="7347" marT="7347" marB="0" anchor="ctr"/>
                </a:tc>
                <a:tc>
                  <a:txBody>
                    <a:bodyPr/>
                    <a:lstStyle/>
                    <a:p>
                      <a:pPr algn="ctr" rtl="0" fontAlgn="ctr"/>
                      <a:r>
                        <a:rPr lang="en-US" sz="1500" u="none" strike="noStrike">
                          <a:effectLst/>
                        </a:rPr>
                        <a:t>e+</a:t>
                      </a:r>
                      <a:endParaRPr lang="en-US" sz="1500" b="0" i="0" u="none" strike="noStrike">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500" u="none" strike="noStrike" dirty="0">
                          <a:effectLst/>
                        </a:rPr>
                        <a:t>e–</a:t>
                      </a:r>
                      <a:endParaRPr lang="en-US" sz="1500" b="0" i="0" u="none" strike="noStrike" dirty="0">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500" u="none" strike="noStrike">
                          <a:effectLst/>
                        </a:rPr>
                        <a:t>e+</a:t>
                      </a:r>
                      <a:endParaRPr lang="en-US" sz="1500" b="0" i="0" u="none" strike="noStrike">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500" u="none" strike="noStrike" dirty="0">
                          <a:effectLst/>
                        </a:rPr>
                        <a:t>e–</a:t>
                      </a:r>
                      <a:endParaRPr lang="en-US" sz="1500" b="0" i="0" u="none" strike="noStrike" dirty="0">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500" u="none" strike="noStrike">
                          <a:effectLst/>
                        </a:rPr>
                        <a:t>e+</a:t>
                      </a:r>
                      <a:endParaRPr lang="en-US" sz="15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500" u="none" strike="noStrike">
                          <a:effectLst/>
                        </a:rPr>
                        <a:t>e–</a:t>
                      </a:r>
                      <a:endParaRPr lang="en-US" sz="15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500" u="none" strike="noStrike" dirty="0">
                          <a:effectLst/>
                        </a:rPr>
                        <a:t>e+</a:t>
                      </a:r>
                      <a:endParaRPr lang="en-US" sz="1500" b="0" i="0" u="none" strike="noStrike" dirty="0">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500" u="none" strike="noStrike" dirty="0">
                          <a:effectLst/>
                        </a:rPr>
                        <a:t>e–</a:t>
                      </a:r>
                      <a:endParaRPr lang="en-US" sz="1500" b="0" i="0" u="none" strike="noStrike" dirty="0">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500" u="none" strike="noStrike" dirty="0">
                          <a:effectLst/>
                        </a:rPr>
                        <a:t>e+</a:t>
                      </a:r>
                      <a:endParaRPr lang="en-US" sz="1500" b="0" i="0" u="none" strike="noStrike" dirty="0">
                        <a:solidFill>
                          <a:srgbClr val="000000"/>
                        </a:solidFill>
                        <a:effectLst/>
                        <a:latin typeface="Arial" panose="020B0604020202020204" pitchFamily="34" charset="0"/>
                      </a:endParaRPr>
                    </a:p>
                  </a:txBody>
                  <a:tcPr marL="7347" marR="7347" marT="7347" marB="0" anchor="ctr">
                    <a:solidFill>
                      <a:srgbClr val="BEBDF7"/>
                    </a:solidFill>
                  </a:tcPr>
                </a:tc>
                <a:tc>
                  <a:txBody>
                    <a:bodyPr/>
                    <a:lstStyle/>
                    <a:p>
                      <a:pPr algn="ctr" rtl="0" fontAlgn="ctr"/>
                      <a:r>
                        <a:rPr lang="en-US" sz="1500" u="none" strike="noStrike">
                          <a:effectLst/>
                        </a:rPr>
                        <a:t>e–</a:t>
                      </a:r>
                      <a:endParaRPr lang="en-US" sz="1500" b="0" i="0" u="none" strike="noStrike">
                        <a:solidFill>
                          <a:srgbClr val="000000"/>
                        </a:solidFill>
                        <a:effectLst/>
                        <a:latin typeface="Arial" panose="020B0604020202020204" pitchFamily="34" charset="0"/>
                      </a:endParaRPr>
                    </a:p>
                  </a:txBody>
                  <a:tcPr marL="7347" marR="7347" marT="7347" marB="0" anchor="ctr">
                    <a:solidFill>
                      <a:srgbClr val="BEBDF7"/>
                    </a:solidFill>
                  </a:tcPr>
                </a:tc>
                <a:extLst>
                  <a:ext uri="{0D108BD9-81ED-4DB2-BD59-A6C34878D82A}">
                    <a16:rowId xmlns:a16="http://schemas.microsoft.com/office/drawing/2014/main" val="506873519"/>
                  </a:ext>
                </a:extLst>
              </a:tr>
              <a:tr h="204258">
                <a:tc>
                  <a:txBody>
                    <a:bodyPr/>
                    <a:lstStyle/>
                    <a:p>
                      <a:pPr algn="ctr" rtl="0" fontAlgn="ctr"/>
                      <a:r>
                        <a:rPr lang="en-US" sz="1200" u="none" strike="noStrike" dirty="0">
                          <a:effectLst/>
                        </a:rPr>
                        <a:t>Energy </a:t>
                      </a:r>
                      <a:endParaRPr lang="en-US" sz="1200" b="0" i="0" u="none" strike="noStrike" dirty="0">
                        <a:solidFill>
                          <a:srgbClr val="000000"/>
                        </a:solidFill>
                        <a:effectLst/>
                        <a:latin typeface="Arial" panose="020B0604020202020204" pitchFamily="34" charset="0"/>
                      </a:endParaRPr>
                    </a:p>
                  </a:txBody>
                  <a:tcPr marL="7347" marR="7347" marT="7347" marB="0" anchor="ctr"/>
                </a:tc>
                <a:tc>
                  <a:txBody>
                    <a:bodyPr/>
                    <a:lstStyle/>
                    <a:p>
                      <a:pPr algn="ctr" rtl="0" fontAlgn="ctr"/>
                      <a:r>
                        <a:rPr lang="en-US" sz="1200" u="none" strike="noStrike">
                          <a:effectLst/>
                        </a:rPr>
                        <a:t>3.5 GeV</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200" u="none" strike="noStrike">
                          <a:effectLst/>
                        </a:rPr>
                        <a:t>8.0 GeV</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200" u="none" strike="noStrike">
                          <a:effectLst/>
                        </a:rPr>
                        <a:t>4.0 GeV</a:t>
                      </a:r>
                      <a:endParaRPr lang="en-US" sz="1200" b="0" i="0" u="none" strike="noStrike">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200" u="none" strike="noStrike" dirty="0">
                          <a:effectLst/>
                        </a:rPr>
                        <a:t>7.0 GeV</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200" u="none" strike="noStrike">
                          <a:effectLst/>
                        </a:rPr>
                        <a:t>4.0 GeV</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200" u="none" strike="noStrike">
                          <a:effectLst/>
                        </a:rPr>
                        <a:t>7.0 GeV</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200" u="none" strike="noStrike">
                          <a:effectLst/>
                        </a:rPr>
                        <a:t>4.0 GeV</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200" u="none" strike="noStrike">
                          <a:effectLst/>
                        </a:rPr>
                        <a:t>7.0 GeV</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200" u="none" strike="noStrike" dirty="0">
                          <a:effectLst/>
                        </a:rPr>
                        <a:t>4.0 GeV</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BEBDF7"/>
                    </a:solidFill>
                  </a:tcPr>
                </a:tc>
                <a:tc>
                  <a:txBody>
                    <a:bodyPr/>
                    <a:lstStyle/>
                    <a:p>
                      <a:pPr algn="ctr" rtl="0" fontAlgn="ctr"/>
                      <a:r>
                        <a:rPr lang="en-US" sz="1200" u="none" strike="noStrike">
                          <a:effectLst/>
                        </a:rPr>
                        <a:t>7.0 GeV</a:t>
                      </a:r>
                      <a:endParaRPr lang="en-US" sz="1200" b="0" i="0" u="none" strike="noStrike">
                        <a:solidFill>
                          <a:srgbClr val="000000"/>
                        </a:solidFill>
                        <a:effectLst/>
                        <a:latin typeface="Arial" panose="020B0604020202020204" pitchFamily="34" charset="0"/>
                      </a:endParaRPr>
                    </a:p>
                  </a:txBody>
                  <a:tcPr marL="7347" marR="7347" marT="7347" marB="0" anchor="ctr">
                    <a:solidFill>
                      <a:srgbClr val="BEBDF7"/>
                    </a:solidFill>
                  </a:tcPr>
                </a:tc>
                <a:extLst>
                  <a:ext uri="{0D108BD9-81ED-4DB2-BD59-A6C34878D82A}">
                    <a16:rowId xmlns:a16="http://schemas.microsoft.com/office/drawing/2014/main" val="13885438"/>
                  </a:ext>
                </a:extLst>
              </a:tr>
              <a:tr h="399231">
                <a:tc>
                  <a:txBody>
                    <a:bodyPr/>
                    <a:lstStyle/>
                    <a:p>
                      <a:pPr algn="ctr" rtl="0" fontAlgn="ctr"/>
                      <a:r>
                        <a:rPr lang="en-US" sz="1200" u="none" strike="noStrike" dirty="0">
                          <a:effectLst/>
                        </a:rPr>
                        <a:t>Stored current</a:t>
                      </a:r>
                      <a:endParaRPr lang="en-US" sz="1200" b="0" i="0" u="none" strike="noStrike" dirty="0">
                        <a:solidFill>
                          <a:srgbClr val="000000"/>
                        </a:solidFill>
                        <a:effectLst/>
                        <a:latin typeface="Arial" panose="020B0604020202020204" pitchFamily="34" charset="0"/>
                      </a:endParaRPr>
                    </a:p>
                  </a:txBody>
                  <a:tcPr marL="7347" marR="7347" marT="7347" marB="0" anchor="ctr"/>
                </a:tc>
                <a:tc>
                  <a:txBody>
                    <a:bodyPr/>
                    <a:lstStyle/>
                    <a:p>
                      <a:pPr algn="ctr" rtl="0" fontAlgn="ctr"/>
                      <a:r>
                        <a:rPr lang="en-US" sz="1200" u="none" strike="noStrike">
                          <a:effectLst/>
                        </a:rPr>
                        <a:t>1.6 A</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200" u="none" strike="noStrike" dirty="0">
                          <a:effectLst/>
                        </a:rPr>
                        <a:t>1.1 A</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200" u="none" strike="noStrike" dirty="0">
                          <a:effectLst/>
                        </a:rPr>
                        <a:t>1.0 A</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200" u="none" strike="noStrike" dirty="0">
                          <a:effectLst/>
                        </a:rPr>
                        <a:t>1.0 A</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200" u="none" strike="noStrike" dirty="0">
                          <a:effectLst/>
                        </a:rPr>
                        <a:t>–</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200" b="0" i="0" u="none" strike="noStrike" dirty="0">
                          <a:solidFill>
                            <a:srgbClr val="000000"/>
                          </a:solidFill>
                          <a:effectLst/>
                          <a:latin typeface="Arial" panose="020B0604020202020204" pitchFamily="34" charset="0"/>
                        </a:rPr>
                        <a:t>1.8 A</a:t>
                      </a:r>
                    </a:p>
                  </a:txBody>
                  <a:tcPr marL="7347" marR="7347" marT="7347" marB="0" anchor="ctr">
                    <a:solidFill>
                      <a:srgbClr val="C5D8F7"/>
                    </a:solidFill>
                  </a:tcPr>
                </a:tc>
                <a:tc>
                  <a:txBody>
                    <a:bodyPr/>
                    <a:lstStyle/>
                    <a:p>
                      <a:pPr algn="ctr" rtl="0" fontAlgn="ctr"/>
                      <a:r>
                        <a:rPr lang="en-US" sz="1200" u="none" strike="noStrike" dirty="0">
                          <a:effectLst/>
                        </a:rPr>
                        <a:t>1.3 A</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200" u="none" strike="noStrike">
                          <a:effectLst/>
                        </a:rPr>
                        <a:t>3.6 A</a:t>
                      </a:r>
                      <a:endParaRPr lang="en-US" sz="1200" b="0" i="0" u="none" strike="noStrike">
                        <a:solidFill>
                          <a:srgbClr val="000000"/>
                        </a:solidFill>
                        <a:effectLst/>
                        <a:latin typeface="Arial" panose="020B0604020202020204" pitchFamily="34" charset="0"/>
                      </a:endParaRPr>
                    </a:p>
                  </a:txBody>
                  <a:tcPr marL="7347" marR="7347" marT="7347" marB="0" anchor="ctr">
                    <a:solidFill>
                      <a:srgbClr val="BEBDF7"/>
                    </a:solidFill>
                  </a:tcPr>
                </a:tc>
                <a:tc>
                  <a:txBody>
                    <a:bodyPr/>
                    <a:lstStyle/>
                    <a:p>
                      <a:pPr algn="ctr" rtl="0" fontAlgn="ctr"/>
                      <a:r>
                        <a:rPr lang="en-US" sz="1200" u="none" strike="noStrike">
                          <a:effectLst/>
                        </a:rPr>
                        <a:t>2.6 A</a:t>
                      </a:r>
                      <a:endParaRPr lang="en-US" sz="1200" b="0" i="0" u="none" strike="noStrike">
                        <a:solidFill>
                          <a:srgbClr val="000000"/>
                        </a:solidFill>
                        <a:effectLst/>
                        <a:latin typeface="Arial" panose="020B0604020202020204" pitchFamily="34" charset="0"/>
                      </a:endParaRPr>
                    </a:p>
                  </a:txBody>
                  <a:tcPr marL="7347" marR="7347" marT="7347" marB="0" anchor="ctr">
                    <a:solidFill>
                      <a:srgbClr val="BEBDF7"/>
                    </a:solidFill>
                  </a:tcPr>
                </a:tc>
                <a:extLst>
                  <a:ext uri="{0D108BD9-81ED-4DB2-BD59-A6C34878D82A}">
                    <a16:rowId xmlns:a16="http://schemas.microsoft.com/office/drawing/2014/main" val="2515665282"/>
                  </a:ext>
                </a:extLst>
              </a:tr>
              <a:tr h="399231">
                <a:tc>
                  <a:txBody>
                    <a:bodyPr/>
                    <a:lstStyle/>
                    <a:p>
                      <a:pPr algn="ctr" rtl="0" fontAlgn="ctr"/>
                      <a:r>
                        <a:rPr lang="en-US" sz="1200" u="none" strike="noStrike" dirty="0">
                          <a:effectLst/>
                        </a:rPr>
                        <a:t>Life time (min.)</a:t>
                      </a:r>
                      <a:endParaRPr lang="en-US" sz="1200" b="0" i="0" u="none" strike="noStrike" dirty="0">
                        <a:solidFill>
                          <a:srgbClr val="000000"/>
                        </a:solidFill>
                        <a:effectLst/>
                        <a:latin typeface="Arial" panose="020B0604020202020204" pitchFamily="34" charset="0"/>
                      </a:endParaRPr>
                    </a:p>
                  </a:txBody>
                  <a:tcPr marL="7347" marR="7347" marT="7347" marB="0" anchor="ctr"/>
                </a:tc>
                <a:tc>
                  <a:txBody>
                    <a:bodyPr/>
                    <a:lstStyle/>
                    <a:p>
                      <a:pPr algn="ctr" rtl="0" fontAlgn="ctr"/>
                      <a:r>
                        <a:rPr lang="en-US" sz="1200" u="none" strike="noStrike" dirty="0">
                          <a:effectLst/>
                        </a:rPr>
                        <a:t>150</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200" u="none" strike="noStrike">
                          <a:effectLst/>
                        </a:rPr>
                        <a:t>200</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200" u="none" strike="noStrike">
                          <a:effectLst/>
                        </a:rPr>
                        <a:t>100</a:t>
                      </a:r>
                      <a:endParaRPr lang="en-US" sz="1200" b="0" i="0" u="none" strike="noStrike">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200" u="none" strike="noStrike">
                          <a:effectLst/>
                        </a:rPr>
                        <a:t>100</a:t>
                      </a:r>
                      <a:endParaRPr lang="en-US" sz="1200" b="0" i="0" u="none" strike="noStrike">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200" u="none" strike="noStrike">
                          <a:effectLst/>
                        </a:rPr>
                        <a:t>6</a:t>
                      </a:r>
                      <a:endParaRPr lang="en-US" sz="1200" b="0" i="0" u="none" strike="noStrike">
                        <a:solidFill>
                          <a:srgbClr val="000000"/>
                        </a:solidFill>
                        <a:effectLst/>
                        <a:latin typeface="Arial" panose="020B0604020202020204" pitchFamily="34" charset="0"/>
                      </a:endParaRPr>
                    </a:p>
                  </a:txBody>
                  <a:tcPr marL="7347" marR="7347" marT="7347" marB="0" anchor="ctr">
                    <a:solidFill>
                      <a:srgbClr val="BEBDF7"/>
                    </a:solidFill>
                  </a:tcPr>
                </a:tc>
                <a:tc>
                  <a:txBody>
                    <a:bodyPr/>
                    <a:lstStyle/>
                    <a:p>
                      <a:pPr algn="ctr" rtl="0" fontAlgn="ctr"/>
                      <a:r>
                        <a:rPr lang="en-US" sz="1200" u="none" strike="noStrike" dirty="0">
                          <a:effectLst/>
                        </a:rPr>
                        <a:t>6</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BEBDF7"/>
                    </a:solidFill>
                  </a:tcPr>
                </a:tc>
                <a:extLst>
                  <a:ext uri="{0D108BD9-81ED-4DB2-BD59-A6C34878D82A}">
                    <a16:rowId xmlns:a16="http://schemas.microsoft.com/office/drawing/2014/main" val="1257962382"/>
                  </a:ext>
                </a:extLst>
              </a:tr>
              <a:tr h="315670">
                <a:tc>
                  <a:txBody>
                    <a:bodyPr/>
                    <a:lstStyle/>
                    <a:p>
                      <a:pPr algn="ctr" rtl="0" fontAlgn="ct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7347" marR="7347" marT="7347" marB="0" anchor="ctr"/>
                </a:tc>
                <a:tc>
                  <a:txBody>
                    <a:bodyPr/>
                    <a:lstStyle/>
                    <a:p>
                      <a:pPr algn="ctr" rtl="0" fontAlgn="ctr"/>
                      <a:r>
                        <a:rPr lang="en-US" sz="900" u="none" strike="noStrike">
                          <a:effectLst/>
                        </a:rPr>
                        <a:t>primary e- 10</a:t>
                      </a:r>
                      <a:endParaRPr lang="en-US" sz="900" b="0" i="0" u="none" strike="noStrike">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900" u="none" strike="noStrike" dirty="0">
                          <a:effectLst/>
                        </a:rPr>
                        <a:t>primary e- 8 </a:t>
                      </a:r>
                      <a:endParaRPr lang="en-US" sz="900" b="0" i="0" u="none" strike="noStrike" dirty="0">
                        <a:solidFill>
                          <a:srgbClr val="000000"/>
                        </a:solidFill>
                        <a:effectLst/>
                        <a:latin typeface="Arial" panose="020B0604020202020204" pitchFamily="34" charset="0"/>
                      </a:endParaRPr>
                    </a:p>
                  </a:txBody>
                  <a:tcPr marL="7347" marR="7347" marT="7347" marB="0" anchor="ctr">
                    <a:solidFill>
                      <a:srgbClr val="D3F6ED"/>
                    </a:solidFill>
                  </a:tcPr>
                </a:tc>
                <a:tc rowSpan="2">
                  <a:txBody>
                    <a:bodyPr/>
                    <a:lstStyle/>
                    <a:p>
                      <a:pPr algn="ctr" rtl="0" fontAlgn="ctr"/>
                      <a:r>
                        <a:rPr lang="en-US" sz="1200" u="none" strike="noStrike">
                          <a:effectLst/>
                        </a:rPr>
                        <a:t>1</a:t>
                      </a:r>
                      <a:endParaRPr lang="en-US" sz="1200" b="0" i="0" u="none" strike="noStrike">
                        <a:solidFill>
                          <a:srgbClr val="000000"/>
                        </a:solidFill>
                        <a:effectLst/>
                        <a:latin typeface="Arial" panose="020B0604020202020204" pitchFamily="34" charset="0"/>
                      </a:endParaRPr>
                    </a:p>
                  </a:txBody>
                  <a:tcPr marL="7347" marR="7347" marT="7347" marB="0" anchor="ctr">
                    <a:solidFill>
                      <a:srgbClr val="D3F6ED"/>
                    </a:solidFill>
                  </a:tcPr>
                </a:tc>
                <a:tc rowSpan="2">
                  <a:txBody>
                    <a:bodyPr/>
                    <a:lstStyle/>
                    <a:p>
                      <a:pPr algn="ctr" rtl="0" fontAlgn="ctr"/>
                      <a:r>
                        <a:rPr lang="en-US" sz="1200" u="none" strike="noStrike">
                          <a:effectLst/>
                        </a:rPr>
                        <a:t>0.5</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rowSpan="2">
                  <a:txBody>
                    <a:bodyPr/>
                    <a:lstStyle/>
                    <a:p>
                      <a:pPr algn="ctr" rtl="0" fontAlgn="ctr"/>
                      <a:r>
                        <a:rPr lang="en-US" sz="1200" u="none" strike="noStrike">
                          <a:effectLst/>
                        </a:rPr>
                        <a:t>1</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rowSpan="2">
                  <a:txBody>
                    <a:bodyPr/>
                    <a:lstStyle/>
                    <a:p>
                      <a:pPr algn="ctr" rtl="0" fontAlgn="ctr"/>
                      <a:r>
                        <a:rPr lang="en-US" sz="1200" u="none" strike="noStrike">
                          <a:effectLst/>
                        </a:rPr>
                        <a:t>2</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5D8F7"/>
                    </a:solidFill>
                  </a:tcPr>
                </a:tc>
                <a:tc rowSpan="2">
                  <a:txBody>
                    <a:bodyPr/>
                    <a:lstStyle/>
                    <a:p>
                      <a:pPr algn="ctr" rtl="0" fontAlgn="ctr"/>
                      <a:r>
                        <a:rPr lang="en-US" sz="1200" u="none" strike="noStrike" dirty="0">
                          <a:effectLst/>
                        </a:rPr>
                        <a:t>2</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900" u="none" strike="noStrike" dirty="0">
                          <a:effectLst/>
                        </a:rPr>
                        <a:t>primary e- 10 </a:t>
                      </a:r>
                      <a:endParaRPr lang="en-US" sz="900" b="0" i="0" u="none" strike="noStrike" dirty="0">
                        <a:solidFill>
                          <a:srgbClr val="000000"/>
                        </a:solidFill>
                        <a:effectLst/>
                        <a:latin typeface="Arial" panose="020B0604020202020204" pitchFamily="34" charset="0"/>
                      </a:endParaRPr>
                    </a:p>
                  </a:txBody>
                  <a:tcPr marL="7347" marR="7347" marT="7347" marB="0" anchor="ctr">
                    <a:solidFill>
                      <a:srgbClr val="BEBDF7"/>
                    </a:solidFill>
                  </a:tcPr>
                </a:tc>
                <a:tc rowSpan="2">
                  <a:txBody>
                    <a:bodyPr/>
                    <a:lstStyle/>
                    <a:p>
                      <a:pPr algn="ctr" rtl="0" fontAlgn="ctr"/>
                      <a:r>
                        <a:rPr lang="en-US" sz="1200" u="none" strike="noStrike" dirty="0">
                          <a:effectLst/>
                        </a:rPr>
                        <a:t>4</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BEBDF7"/>
                    </a:solidFill>
                  </a:tcPr>
                </a:tc>
                <a:extLst>
                  <a:ext uri="{0D108BD9-81ED-4DB2-BD59-A6C34878D82A}">
                    <a16:rowId xmlns:a16="http://schemas.microsoft.com/office/drawing/2014/main" val="2031857460"/>
                  </a:ext>
                </a:extLst>
              </a:tr>
              <a:tr h="594202">
                <a:tc>
                  <a:txBody>
                    <a:bodyPr/>
                    <a:lstStyle/>
                    <a:p>
                      <a:pPr algn="ctr" rtl="0" fontAlgn="ctr"/>
                      <a:r>
                        <a:rPr lang="en-US" sz="1200" u="none" strike="noStrike" dirty="0">
                          <a:effectLst/>
                        </a:rPr>
                        <a:t>Bunch charge (nC)</a:t>
                      </a:r>
                      <a:endParaRPr lang="en-US" sz="1200" b="0" i="0" u="none" strike="noStrike" dirty="0">
                        <a:solidFill>
                          <a:srgbClr val="000000"/>
                        </a:solidFill>
                        <a:effectLst/>
                        <a:latin typeface="Arial" panose="020B0604020202020204" pitchFamily="34" charset="0"/>
                      </a:endParaRPr>
                    </a:p>
                  </a:txBody>
                  <a:tcPr marL="7347" marR="7347" marT="7347" marB="0" anchor="ctr"/>
                </a:tc>
                <a:tc>
                  <a:txBody>
                    <a:bodyPr/>
                    <a:lstStyle/>
                    <a:p>
                      <a:pPr algn="ctr" rtl="0" fontAlgn="ctr"/>
                      <a:r>
                        <a:rPr lang="en-US" sz="900" u="none" strike="noStrike">
                          <a:effectLst/>
                        </a:rPr>
                        <a:t>→ 1</a:t>
                      </a:r>
                      <a:endParaRPr lang="en-US" sz="900" b="0" i="0" u="none" strike="noStrike">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200" u="none" strike="noStrike">
                          <a:effectLst/>
                        </a:rPr>
                        <a:t>1</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900" u="none" strike="noStrike" dirty="0">
                          <a:effectLst/>
                        </a:rPr>
                        <a:t>→ 0.4</a:t>
                      </a:r>
                      <a:endParaRPr lang="en-US" sz="900" b="0" i="0" u="none" strike="noStrike" dirty="0">
                        <a:solidFill>
                          <a:srgbClr val="000000"/>
                        </a:solidFill>
                        <a:effectLst/>
                        <a:latin typeface="Arial" panose="020B0604020202020204" pitchFamily="34" charset="0"/>
                      </a:endParaRPr>
                    </a:p>
                  </a:txBody>
                  <a:tcPr marL="7347" marR="7347" marT="7347" marB="0" anchor="ctr">
                    <a:solidFill>
                      <a:srgbClr val="D3F6ED"/>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0" fontAlgn="ctr"/>
                      <a:r>
                        <a:rPr lang="en-US" sz="900" u="none" strike="noStrike" dirty="0">
                          <a:effectLst/>
                        </a:rPr>
                        <a:t>→ 4</a:t>
                      </a:r>
                      <a:endParaRPr lang="en-US" sz="900" b="0" i="0" u="none" strike="noStrike" dirty="0">
                        <a:solidFill>
                          <a:srgbClr val="000000"/>
                        </a:solidFill>
                        <a:effectLst/>
                        <a:latin typeface="Arial" panose="020B0604020202020204" pitchFamily="34" charset="0"/>
                      </a:endParaRPr>
                    </a:p>
                  </a:txBody>
                  <a:tcPr marL="7347" marR="7347" marT="7347" marB="0" anchor="ctr">
                    <a:solidFill>
                      <a:srgbClr val="BEBDF7"/>
                    </a:solidFill>
                  </a:tcPr>
                </a:tc>
                <a:tc vMerge="1">
                  <a:txBody>
                    <a:bodyPr/>
                    <a:lstStyle/>
                    <a:p>
                      <a:endParaRPr lang="en-US"/>
                    </a:p>
                  </a:txBody>
                  <a:tcPr/>
                </a:tc>
                <a:extLst>
                  <a:ext uri="{0D108BD9-81ED-4DB2-BD59-A6C34878D82A}">
                    <a16:rowId xmlns:a16="http://schemas.microsoft.com/office/drawing/2014/main" val="1311661490"/>
                  </a:ext>
                </a:extLst>
              </a:tr>
              <a:tr h="501359">
                <a:tc>
                  <a:txBody>
                    <a:bodyPr/>
                    <a:lstStyle/>
                    <a:p>
                      <a:pPr algn="ctr" rtl="0" fontAlgn="ctr"/>
                      <a:r>
                        <a:rPr lang="en-US" sz="1200" u="none" strike="noStrike" dirty="0">
                          <a:effectLst/>
                        </a:rPr>
                        <a:t>Norm. Emittance</a:t>
                      </a:r>
                      <a:endParaRPr lang="en-US" sz="1200" b="0" i="0" u="none" strike="noStrike" dirty="0">
                        <a:solidFill>
                          <a:srgbClr val="000000"/>
                        </a:solidFill>
                        <a:effectLst/>
                        <a:latin typeface="Arial" panose="020B0604020202020204" pitchFamily="34" charset="0"/>
                      </a:endParaRPr>
                    </a:p>
                  </a:txBody>
                  <a:tcPr marL="7347" marR="7347" marT="7347" marB="0" anchor="ctr"/>
                </a:tc>
                <a:tc rowSpan="2">
                  <a:txBody>
                    <a:bodyPr/>
                    <a:lstStyle/>
                    <a:p>
                      <a:pPr algn="ctr" rtl="0" fontAlgn="ctr"/>
                      <a:r>
                        <a:rPr lang="en-US" sz="1200" u="none" strike="noStrike" dirty="0">
                          <a:effectLst/>
                        </a:rPr>
                        <a:t>1400</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8FEE7"/>
                    </a:solidFill>
                  </a:tcPr>
                </a:tc>
                <a:tc rowSpan="2">
                  <a:txBody>
                    <a:bodyPr/>
                    <a:lstStyle/>
                    <a:p>
                      <a:pPr algn="ctr" rtl="0" fontAlgn="ctr"/>
                      <a:r>
                        <a:rPr lang="en-US" sz="1200" u="none" strike="noStrike" dirty="0">
                          <a:effectLst/>
                        </a:rPr>
                        <a:t>310</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8FEE7"/>
                    </a:solidFill>
                  </a:tcPr>
                </a:tc>
                <a:tc rowSpan="2">
                  <a:txBody>
                    <a:bodyPr/>
                    <a:lstStyle/>
                    <a:p>
                      <a:pPr algn="ctr" rtl="0" fontAlgn="ctr"/>
                      <a:r>
                        <a:rPr lang="en-US" sz="1200" u="none" strike="noStrike">
                          <a:effectLst/>
                        </a:rPr>
                        <a:t>1000</a:t>
                      </a:r>
                      <a:endParaRPr lang="en-US" sz="1200" b="0" i="0" u="none" strike="noStrike">
                        <a:solidFill>
                          <a:srgbClr val="000000"/>
                        </a:solidFill>
                        <a:effectLst/>
                        <a:latin typeface="Arial" panose="020B0604020202020204" pitchFamily="34" charset="0"/>
                      </a:endParaRPr>
                    </a:p>
                  </a:txBody>
                  <a:tcPr marL="7347" marR="7347" marT="7347" marB="0" anchor="ctr">
                    <a:solidFill>
                      <a:srgbClr val="D3F6ED"/>
                    </a:solidFill>
                  </a:tcPr>
                </a:tc>
                <a:tc rowSpan="2">
                  <a:txBody>
                    <a:bodyPr/>
                    <a:lstStyle/>
                    <a:p>
                      <a:pPr algn="ctr" rtl="0" fontAlgn="ctr"/>
                      <a:r>
                        <a:rPr lang="en-US" sz="1200" u="none" strike="noStrike" dirty="0">
                          <a:effectLst/>
                        </a:rPr>
                        <a:t>130</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200" u="none" strike="noStrike">
                          <a:effectLst/>
                        </a:rPr>
                        <a:t>200/40</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rowSpan="2">
                  <a:txBody>
                    <a:bodyPr/>
                    <a:lstStyle/>
                    <a:p>
                      <a:pPr algn="ctr" rtl="0" fontAlgn="ctr"/>
                      <a:r>
                        <a:rPr lang="en-US" sz="1200" u="none" strike="noStrike" dirty="0">
                          <a:effectLst/>
                        </a:rPr>
                        <a:t>150</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200" b="0" i="0" u="none" strike="noStrike" dirty="0">
                          <a:solidFill>
                            <a:srgbClr val="000000"/>
                          </a:solidFill>
                          <a:effectLst/>
                          <a:latin typeface="+mn-lt"/>
                        </a:rPr>
                        <a:t>150/30</a:t>
                      </a:r>
                    </a:p>
                  </a:txBody>
                  <a:tcPr marL="7347" marR="7347" marT="7347" marB="0" anchor="ctr">
                    <a:solidFill>
                      <a:srgbClr val="C5D8F7"/>
                    </a:solidFill>
                  </a:tcPr>
                </a:tc>
                <a:tc>
                  <a:txBody>
                    <a:bodyPr/>
                    <a:lstStyle/>
                    <a:p>
                      <a:pPr algn="ctr" rtl="0" fontAlgn="ctr"/>
                      <a:r>
                        <a:rPr lang="en-US" sz="1200" u="none" strike="noStrike" dirty="0">
                          <a:effectLst/>
                        </a:rPr>
                        <a:t>100/40</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200" u="sng" strike="noStrike" dirty="0">
                          <a:effectLst/>
                        </a:rPr>
                        <a:t>100/15</a:t>
                      </a:r>
                      <a:endParaRPr lang="en-US" sz="1200" b="0" i="0" u="sng" strike="noStrike" dirty="0">
                        <a:solidFill>
                          <a:srgbClr val="000000"/>
                        </a:solidFill>
                        <a:effectLst/>
                        <a:latin typeface="Arial" panose="020B0604020202020204" pitchFamily="34" charset="0"/>
                      </a:endParaRPr>
                    </a:p>
                  </a:txBody>
                  <a:tcPr marL="7347" marR="7347" marT="7347" marB="0" anchor="ctr">
                    <a:solidFill>
                      <a:srgbClr val="BEBDF7"/>
                    </a:solidFill>
                  </a:tcPr>
                </a:tc>
                <a:tc>
                  <a:txBody>
                    <a:bodyPr/>
                    <a:lstStyle/>
                    <a:p>
                      <a:pPr algn="ctr" rtl="0" fontAlgn="ctr"/>
                      <a:r>
                        <a:rPr lang="en-US" sz="1200" u="sng" strike="noStrike" dirty="0">
                          <a:effectLst/>
                        </a:rPr>
                        <a:t>40/20</a:t>
                      </a:r>
                      <a:endParaRPr lang="en-US" sz="1200" b="0" i="0" u="sng" strike="noStrike" dirty="0">
                        <a:solidFill>
                          <a:srgbClr val="000000"/>
                        </a:solidFill>
                        <a:effectLst/>
                        <a:latin typeface="Arial" panose="020B0604020202020204" pitchFamily="34" charset="0"/>
                      </a:endParaRPr>
                    </a:p>
                  </a:txBody>
                  <a:tcPr marL="7347" marR="7347" marT="7347" marB="0" anchor="ctr">
                    <a:solidFill>
                      <a:srgbClr val="BEBDF7"/>
                    </a:solidFill>
                  </a:tcPr>
                </a:tc>
                <a:extLst>
                  <a:ext uri="{0D108BD9-81ED-4DB2-BD59-A6C34878D82A}">
                    <a16:rowId xmlns:a16="http://schemas.microsoft.com/office/drawing/2014/main" val="1297509686"/>
                  </a:ext>
                </a:extLst>
              </a:tr>
              <a:tr h="417798">
                <a:tc>
                  <a:txBody>
                    <a:bodyPr/>
                    <a:lstStyle/>
                    <a:p>
                      <a:pPr algn="ctr" rtl="0" fontAlgn="ctr"/>
                      <a:r>
                        <a:rPr lang="en-US" sz="1200" u="none" strike="noStrike" dirty="0">
                          <a:effectLst/>
                        </a:rPr>
                        <a:t>(</a:t>
                      </a:r>
                      <a:r>
                        <a:rPr lang="en-US" sz="1200" b="1" u="none" strike="noStrike" dirty="0" err="1">
                          <a:effectLst/>
                          <a:latin typeface="Symbol" charset="2"/>
                          <a:cs typeface="Symbol" charset="2"/>
                        </a:rPr>
                        <a:t>gbe</a:t>
                      </a:r>
                      <a:r>
                        <a:rPr lang="en-US" sz="1200" u="none" strike="noStrike" dirty="0">
                          <a:effectLst/>
                        </a:rPr>
                        <a:t>) (mrad)</a:t>
                      </a:r>
                      <a:endParaRPr lang="en-US" sz="1200" b="0" i="0" u="none" strike="noStrike" dirty="0">
                        <a:solidFill>
                          <a:srgbClr val="000000"/>
                        </a:solidFill>
                        <a:effectLst/>
                        <a:latin typeface="Arial" panose="020B0604020202020204" pitchFamily="34" charset="0"/>
                      </a:endParaRPr>
                    </a:p>
                  </a:txBody>
                  <a:tcPr marL="7347" marR="7347" marT="7347"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0" fontAlgn="ctr"/>
                      <a:r>
                        <a:rPr lang="en-US" sz="1200" u="none" strike="noStrike" dirty="0">
                          <a:effectLst/>
                        </a:rPr>
                        <a:t>(Hor./Ver.)</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EF0F7"/>
                    </a:solidFill>
                  </a:tcPr>
                </a:tc>
                <a:tc vMerge="1">
                  <a:txBody>
                    <a:bodyPr/>
                    <a:lstStyle/>
                    <a:p>
                      <a:endParaRPr lang="en-US"/>
                    </a:p>
                  </a:txBody>
                  <a:tcPr/>
                </a:tc>
                <a:tc>
                  <a:txBody>
                    <a:bodyPr/>
                    <a:lstStyle/>
                    <a:p>
                      <a:pPr marL="0" marR="0" indent="0" algn="ctr" defTabSz="497754" rtl="0" eaLnBrk="1" fontAlgn="ctr" latinLnBrk="0" hangingPunct="1">
                        <a:lnSpc>
                          <a:spcPct val="100000"/>
                        </a:lnSpc>
                        <a:spcBef>
                          <a:spcPts val="0"/>
                        </a:spcBef>
                        <a:spcAft>
                          <a:spcPts val="0"/>
                        </a:spcAft>
                        <a:buClrTx/>
                        <a:buSzTx/>
                        <a:buFontTx/>
                        <a:buNone/>
                        <a:tabLst/>
                        <a:defRPr/>
                      </a:pPr>
                      <a:r>
                        <a:rPr lang="en-US" altLang="ja-JP" sz="1200" u="none" strike="noStrike" dirty="0">
                          <a:effectLst/>
                        </a:rPr>
                        <a:t>(Hor./Ver.)</a:t>
                      </a:r>
                      <a:endParaRPr lang="en-US" altLang="ja-JP" sz="1200" b="0" i="0" u="none" strike="noStrike" dirty="0">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marL="0" marR="0" indent="0" algn="ctr" defTabSz="497754" rtl="0" eaLnBrk="1" fontAlgn="ctr" latinLnBrk="0" hangingPunct="1">
                        <a:lnSpc>
                          <a:spcPct val="100000"/>
                        </a:lnSpc>
                        <a:spcBef>
                          <a:spcPts val="0"/>
                        </a:spcBef>
                        <a:spcAft>
                          <a:spcPts val="0"/>
                        </a:spcAft>
                        <a:buClrTx/>
                        <a:buSzTx/>
                        <a:buFontTx/>
                        <a:buNone/>
                        <a:tabLst/>
                        <a:defRPr/>
                      </a:pPr>
                      <a:r>
                        <a:rPr lang="en-US" altLang="ja-JP" sz="1200" u="none" strike="noStrike" dirty="0">
                          <a:effectLst/>
                        </a:rPr>
                        <a:t>(Hor./Ver.)</a:t>
                      </a:r>
                      <a:endParaRPr lang="en-US" altLang="ja-JP" sz="1200" b="0" i="0" u="none" strike="noStrike" dirty="0">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200" u="none" strike="noStrike" dirty="0">
                          <a:effectLst/>
                        </a:rPr>
                        <a:t>(Hor./Ver.)</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BEBDF7"/>
                    </a:solidFill>
                  </a:tcPr>
                </a:tc>
                <a:tc>
                  <a:txBody>
                    <a:bodyPr/>
                    <a:lstStyle/>
                    <a:p>
                      <a:pPr algn="ctr" rtl="0" fontAlgn="ctr"/>
                      <a:r>
                        <a:rPr lang="en-US" sz="1200" u="none" strike="noStrike" dirty="0">
                          <a:effectLst/>
                        </a:rPr>
                        <a:t>(Hor./Ver.)</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BEBDF7"/>
                    </a:solidFill>
                  </a:tcPr>
                </a:tc>
                <a:extLst>
                  <a:ext uri="{0D108BD9-81ED-4DB2-BD59-A6C34878D82A}">
                    <a16:rowId xmlns:a16="http://schemas.microsoft.com/office/drawing/2014/main" val="348307294"/>
                  </a:ext>
                </a:extLst>
              </a:tr>
              <a:tr h="399231">
                <a:tc>
                  <a:txBody>
                    <a:bodyPr/>
                    <a:lstStyle/>
                    <a:p>
                      <a:pPr algn="ctr" rtl="0" fontAlgn="ctr"/>
                      <a:r>
                        <a:rPr lang="en-US" sz="1200" u="none" strike="noStrike" dirty="0">
                          <a:effectLst/>
                        </a:rPr>
                        <a:t>Energy spread </a:t>
                      </a:r>
                      <a:endParaRPr lang="en-US" sz="1200" b="0" i="0" u="none" strike="noStrike" dirty="0">
                        <a:solidFill>
                          <a:srgbClr val="000000"/>
                        </a:solidFill>
                        <a:effectLst/>
                        <a:latin typeface="Arial" panose="020B0604020202020204" pitchFamily="34" charset="0"/>
                      </a:endParaRPr>
                    </a:p>
                  </a:txBody>
                  <a:tcPr marL="7347" marR="7347" marT="7347" marB="0" anchor="ctr"/>
                </a:tc>
                <a:tc>
                  <a:txBody>
                    <a:bodyPr/>
                    <a:lstStyle/>
                    <a:p>
                      <a:pPr algn="ctr" rtl="0" fontAlgn="ctr"/>
                      <a:r>
                        <a:rPr lang="en-US" sz="1200" u="none" strike="noStrike" dirty="0">
                          <a:effectLst/>
                        </a:rPr>
                        <a:t>0.13%</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200" u="none" strike="noStrike" dirty="0">
                          <a:effectLst/>
                        </a:rPr>
                        <a:t>0.13%</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200" u="none" strike="noStrike">
                          <a:effectLst/>
                        </a:rPr>
                        <a:t>0.50%</a:t>
                      </a:r>
                      <a:endParaRPr lang="en-US" sz="1200" b="0" i="0" u="none" strike="noStrike">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200" u="none" strike="noStrike" dirty="0">
                          <a:effectLst/>
                        </a:rPr>
                        <a:t>0.50%</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200" u="none" strike="noStrike">
                          <a:effectLst/>
                        </a:rPr>
                        <a:t>0.16%</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200" u="none" strike="noStrike" dirty="0">
                          <a:effectLst/>
                        </a:rPr>
                        <a:t>0.10%</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200" u="none" strike="noStrike">
                          <a:effectLst/>
                        </a:rPr>
                        <a:t>0.16%</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200" u="none" strike="noStrike" dirty="0">
                          <a:effectLst/>
                        </a:rPr>
                        <a:t>0.10%</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200" u="sng" strike="noStrike">
                          <a:effectLst/>
                        </a:rPr>
                        <a:t>0.16%</a:t>
                      </a:r>
                      <a:endParaRPr lang="en-US" sz="1200" b="0" i="0" u="sng" strike="noStrike">
                        <a:solidFill>
                          <a:srgbClr val="000000"/>
                        </a:solidFill>
                        <a:effectLst/>
                        <a:latin typeface="Arial" panose="020B0604020202020204" pitchFamily="34" charset="0"/>
                      </a:endParaRPr>
                    </a:p>
                  </a:txBody>
                  <a:tcPr marL="7347" marR="7347" marT="7347" marB="0" anchor="ctr">
                    <a:solidFill>
                      <a:srgbClr val="BEBDF7"/>
                    </a:solidFill>
                  </a:tcPr>
                </a:tc>
                <a:tc>
                  <a:txBody>
                    <a:bodyPr/>
                    <a:lstStyle/>
                    <a:p>
                      <a:pPr algn="ctr" rtl="0" fontAlgn="ctr"/>
                      <a:r>
                        <a:rPr lang="en-US" sz="1200" u="sng" strike="noStrike" dirty="0">
                          <a:solidFill>
                            <a:srgbClr val="800000"/>
                          </a:solidFill>
                          <a:effectLst/>
                        </a:rPr>
                        <a:t>0.07%</a:t>
                      </a:r>
                      <a:endParaRPr lang="en-US" sz="1200" b="0" i="0" u="sng" strike="noStrike" dirty="0">
                        <a:solidFill>
                          <a:srgbClr val="800000"/>
                        </a:solidFill>
                        <a:effectLst/>
                        <a:latin typeface="Arial" panose="020B0604020202020204" pitchFamily="34" charset="0"/>
                      </a:endParaRPr>
                    </a:p>
                  </a:txBody>
                  <a:tcPr marL="7347" marR="7347" marT="7347" marB="0" anchor="ctr">
                    <a:solidFill>
                      <a:srgbClr val="BEBDF7"/>
                    </a:solidFill>
                  </a:tcPr>
                </a:tc>
                <a:extLst>
                  <a:ext uri="{0D108BD9-81ED-4DB2-BD59-A6C34878D82A}">
                    <a16:rowId xmlns:a16="http://schemas.microsoft.com/office/drawing/2014/main" val="888177087"/>
                  </a:ext>
                </a:extLst>
              </a:tr>
              <a:tr h="399231">
                <a:tc>
                  <a:txBody>
                    <a:bodyPr/>
                    <a:lstStyle/>
                    <a:p>
                      <a:pPr algn="ctr" rtl="0" fontAlgn="ctr"/>
                      <a:r>
                        <a:rPr lang="en-US" sz="1200" u="none" strike="noStrike">
                          <a:effectLst/>
                        </a:rPr>
                        <a:t>Bunch / Pulse</a:t>
                      </a:r>
                      <a:endParaRPr lang="en-US" sz="1200" b="0" i="0" u="none" strike="noStrike">
                        <a:solidFill>
                          <a:srgbClr val="000000"/>
                        </a:solidFill>
                        <a:effectLst/>
                        <a:latin typeface="Arial" panose="020B0604020202020204" pitchFamily="34" charset="0"/>
                      </a:endParaRPr>
                    </a:p>
                  </a:txBody>
                  <a:tcPr marL="7347" marR="7347" marT="7347" marB="0" anchor="ctr"/>
                </a:tc>
                <a:tc>
                  <a:txBody>
                    <a:bodyPr/>
                    <a:lstStyle/>
                    <a:p>
                      <a:pPr algn="ctr" rtl="0" fontAlgn="ctr"/>
                      <a:r>
                        <a:rPr lang="en-US" sz="1200" u="none" strike="noStrike">
                          <a:effectLst/>
                        </a:rPr>
                        <a:t>2</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200" u="none" strike="noStrike" dirty="0">
                          <a:effectLst/>
                        </a:rPr>
                        <a:t>2</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200" u="none" strike="noStrike">
                          <a:effectLst/>
                        </a:rPr>
                        <a:t>2</a:t>
                      </a:r>
                      <a:endParaRPr lang="en-US" sz="1200" b="0" i="0" u="none" strike="noStrike">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200" u="none" strike="noStrike">
                          <a:effectLst/>
                        </a:rPr>
                        <a:t>2</a:t>
                      </a:r>
                      <a:endParaRPr lang="en-US" sz="1200" b="0" i="0" u="none" strike="noStrike">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200" u="none" strike="noStrike">
                          <a:effectLst/>
                        </a:rPr>
                        <a:t>2</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200" u="none" strike="noStrike">
                          <a:effectLst/>
                        </a:rPr>
                        <a:t>2</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200" u="none" strike="noStrike">
                          <a:effectLst/>
                        </a:rPr>
                        <a:t>2</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200" u="none" strike="noStrike" dirty="0">
                          <a:effectLst/>
                        </a:rPr>
                        <a:t>2</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200" u="none" strike="noStrike">
                          <a:effectLst/>
                        </a:rPr>
                        <a:t>2</a:t>
                      </a:r>
                      <a:endParaRPr lang="en-US" sz="1200" b="0" i="0" u="none" strike="noStrike">
                        <a:solidFill>
                          <a:srgbClr val="000000"/>
                        </a:solidFill>
                        <a:effectLst/>
                        <a:latin typeface="Arial" panose="020B0604020202020204" pitchFamily="34" charset="0"/>
                      </a:endParaRPr>
                    </a:p>
                  </a:txBody>
                  <a:tcPr marL="7347" marR="7347" marT="7347" marB="0" anchor="ctr">
                    <a:solidFill>
                      <a:srgbClr val="BEBDF7"/>
                    </a:solidFill>
                  </a:tcPr>
                </a:tc>
                <a:tc>
                  <a:txBody>
                    <a:bodyPr/>
                    <a:lstStyle/>
                    <a:p>
                      <a:pPr algn="ctr" rtl="0" fontAlgn="ctr"/>
                      <a:r>
                        <a:rPr lang="en-US" sz="1200" u="none" strike="noStrike" dirty="0">
                          <a:effectLst/>
                        </a:rPr>
                        <a:t>2</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BEBDF7"/>
                    </a:solidFill>
                  </a:tcPr>
                </a:tc>
                <a:extLst>
                  <a:ext uri="{0D108BD9-81ED-4DB2-BD59-A6C34878D82A}">
                    <a16:rowId xmlns:a16="http://schemas.microsoft.com/office/drawing/2014/main" val="4108647646"/>
                  </a:ext>
                </a:extLst>
              </a:tr>
              <a:tr h="399231">
                <a:tc>
                  <a:txBody>
                    <a:bodyPr/>
                    <a:lstStyle/>
                    <a:p>
                      <a:pPr algn="ctr" rtl="0" fontAlgn="ctr"/>
                      <a:r>
                        <a:rPr lang="en-US" sz="1200" u="none" strike="noStrike" dirty="0">
                          <a:effectLst/>
                        </a:rPr>
                        <a:t>Repetition rate</a:t>
                      </a:r>
                      <a:endParaRPr lang="en-US" sz="1200" b="0" i="0" u="none" strike="noStrike" dirty="0">
                        <a:solidFill>
                          <a:srgbClr val="000000"/>
                        </a:solidFill>
                        <a:effectLst/>
                        <a:latin typeface="Arial" panose="020B0604020202020204" pitchFamily="34" charset="0"/>
                      </a:endParaRPr>
                    </a:p>
                  </a:txBody>
                  <a:tcPr marL="7347" marR="7347" marT="7347" marB="0" anchor="ctr"/>
                </a:tc>
                <a:tc gridSpan="2">
                  <a:txBody>
                    <a:bodyPr/>
                    <a:lstStyle/>
                    <a:p>
                      <a:pPr algn="ctr" rtl="0" fontAlgn="ctr"/>
                      <a:r>
                        <a:rPr lang="en-US" sz="1200" u="none" strike="noStrike" dirty="0">
                          <a:effectLst/>
                        </a:rPr>
                        <a:t>50 Hz</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8FEE7"/>
                    </a:solidFill>
                  </a:tcPr>
                </a:tc>
                <a:tc hMerge="1">
                  <a:txBody>
                    <a:bodyPr/>
                    <a:lstStyle/>
                    <a:p>
                      <a:endParaRPr lang="en-US"/>
                    </a:p>
                  </a:txBody>
                  <a:tcPr/>
                </a:tc>
                <a:tc gridSpan="2">
                  <a:txBody>
                    <a:bodyPr/>
                    <a:lstStyle/>
                    <a:p>
                      <a:pPr algn="ctr" rtl="0" fontAlgn="ctr"/>
                      <a:r>
                        <a:rPr lang="en-US" sz="1200" u="none" strike="noStrike" dirty="0">
                          <a:effectLst/>
                        </a:rPr>
                        <a:t>25 Hz</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D3F6ED"/>
                    </a:solidFill>
                  </a:tcPr>
                </a:tc>
                <a:tc hMerge="1">
                  <a:txBody>
                    <a:bodyPr/>
                    <a:lstStyle/>
                    <a:p>
                      <a:endParaRPr lang="en-US"/>
                    </a:p>
                  </a:txBody>
                  <a:tcPr/>
                </a:tc>
                <a:tc gridSpan="2">
                  <a:txBody>
                    <a:bodyPr/>
                    <a:lstStyle/>
                    <a:p>
                      <a:pPr algn="ctr" rtl="0" fontAlgn="ctr"/>
                      <a:r>
                        <a:rPr lang="en-US" sz="1200" u="none" strike="noStrike" dirty="0">
                          <a:effectLst/>
                        </a:rPr>
                        <a:t>25 Hz</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EF0F7"/>
                    </a:solidFill>
                  </a:tcPr>
                </a:tc>
                <a:tc hMerge="1">
                  <a:txBody>
                    <a:bodyPr/>
                    <a:lstStyle/>
                    <a:p>
                      <a:endParaRPr lang="en-US"/>
                    </a:p>
                  </a:txBody>
                  <a:tcPr/>
                </a:tc>
                <a:tc gridSpan="2">
                  <a:txBody>
                    <a:bodyPr/>
                    <a:lstStyle/>
                    <a:p>
                      <a:pPr algn="ctr" rtl="0" fontAlgn="ctr"/>
                      <a:r>
                        <a:rPr lang="en-US" sz="1200" u="none" strike="noStrike">
                          <a:effectLst/>
                        </a:rPr>
                        <a:t>50 Hz</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5D8F7"/>
                    </a:solidFill>
                  </a:tcPr>
                </a:tc>
                <a:tc hMerge="1">
                  <a:txBody>
                    <a:bodyPr/>
                    <a:lstStyle/>
                    <a:p>
                      <a:endParaRPr lang="en-US"/>
                    </a:p>
                  </a:txBody>
                  <a:tcPr/>
                </a:tc>
                <a:tc gridSpan="2">
                  <a:txBody>
                    <a:bodyPr/>
                    <a:lstStyle/>
                    <a:p>
                      <a:pPr algn="ctr" rtl="0" fontAlgn="ctr"/>
                      <a:r>
                        <a:rPr lang="en-US" sz="1200" u="none" strike="noStrike" dirty="0">
                          <a:effectLst/>
                        </a:rPr>
                        <a:t>50 Hz</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BEBDF7"/>
                    </a:solidFill>
                  </a:tcPr>
                </a:tc>
                <a:tc hMerge="1">
                  <a:txBody>
                    <a:bodyPr/>
                    <a:lstStyle/>
                    <a:p>
                      <a:endParaRPr lang="en-US"/>
                    </a:p>
                  </a:txBody>
                  <a:tcPr/>
                </a:tc>
                <a:extLst>
                  <a:ext uri="{0D108BD9-81ED-4DB2-BD59-A6C34878D82A}">
                    <a16:rowId xmlns:a16="http://schemas.microsoft.com/office/drawing/2014/main" val="420013787"/>
                  </a:ext>
                </a:extLst>
              </a:tr>
              <a:tr h="1097532">
                <a:tc>
                  <a:txBody>
                    <a:bodyPr/>
                    <a:lstStyle/>
                    <a:p>
                      <a:pPr algn="ctr" rtl="0" fontAlgn="ctr"/>
                      <a:r>
                        <a:rPr lang="en-US" sz="1200" u="none" strike="noStrike" dirty="0">
                          <a:effectLst/>
                        </a:rPr>
                        <a:t>Simultaneous top-up injection (PPM)</a:t>
                      </a:r>
                      <a:endParaRPr lang="en-US" sz="1200" b="0" i="0" u="none" strike="noStrike" dirty="0">
                        <a:solidFill>
                          <a:srgbClr val="000000"/>
                        </a:solidFill>
                        <a:effectLst/>
                        <a:latin typeface="Arial" panose="020B0604020202020204" pitchFamily="34" charset="0"/>
                      </a:endParaRPr>
                    </a:p>
                  </a:txBody>
                  <a:tcPr marL="7347" marR="7347" marT="7347" marB="0" anchor="ctr"/>
                </a:tc>
                <a:tc gridSpan="2">
                  <a:txBody>
                    <a:bodyPr/>
                    <a:lstStyle/>
                    <a:p>
                      <a:pPr algn="ctr" rtl="0" fontAlgn="ctr"/>
                      <a:r>
                        <a:rPr lang="en-US" sz="1200" u="none" strike="noStrike" dirty="0">
                          <a:effectLst/>
                        </a:rPr>
                        <a:t>3 rings</a:t>
                      </a:r>
                      <a:endParaRPr lang="en-US" sz="1200" b="0" i="0" u="none" strike="noStrike" dirty="0">
                        <a:solidFill>
                          <a:srgbClr val="000000"/>
                        </a:solidFill>
                        <a:effectLst/>
                        <a:latin typeface="Arial" panose="020B0604020202020204" pitchFamily="34" charset="0"/>
                      </a:endParaRPr>
                    </a:p>
                    <a:p>
                      <a:pPr algn="ctr" rtl="0" fontAlgn="ctr"/>
                      <a:r>
                        <a:rPr lang="en-US" sz="1200" u="none" strike="noStrike" dirty="0">
                          <a:effectLst/>
                        </a:rPr>
                        <a:t> (LER, HER, PF)</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8FEE7"/>
                    </a:solidFill>
                  </a:tcPr>
                </a:tc>
                <a:tc hMerge="1">
                  <a:txBody>
                    <a:bodyPr/>
                    <a:lstStyle/>
                    <a:p>
                      <a:endParaRPr lang="en-US"/>
                    </a:p>
                  </a:txBody>
                  <a:tcPr/>
                </a:tc>
                <a:tc gridSpan="2">
                  <a:txBody>
                    <a:bodyPr/>
                    <a:lstStyle/>
                    <a:p>
                      <a:pPr algn="ctr" rtl="0" fontAlgn="ctr"/>
                      <a:r>
                        <a:rPr lang="en-US" sz="1200" u="none" strike="noStrike" dirty="0">
                          <a:effectLst/>
                        </a:rPr>
                        <a:t>No top-up</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D3F6ED"/>
                    </a:solidFill>
                  </a:tcPr>
                </a:tc>
                <a:tc hMerge="1">
                  <a:txBody>
                    <a:bodyPr/>
                    <a:lstStyle/>
                    <a:p>
                      <a:endParaRPr lang="en-US"/>
                    </a:p>
                  </a:txBody>
                  <a:tcPr/>
                </a:tc>
                <a:tc gridSpan="2">
                  <a:txBody>
                    <a:bodyPr/>
                    <a:lstStyle/>
                    <a:p>
                      <a:pPr algn="ctr" rtl="0" fontAlgn="ctr"/>
                      <a:r>
                        <a:rPr lang="en-US" sz="1200" u="none" strike="noStrike" dirty="0">
                          <a:effectLst/>
                        </a:rPr>
                        <a:t>Partially</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EF0F7"/>
                    </a:solidFill>
                  </a:tcPr>
                </a:tc>
                <a:tc hMerge="1">
                  <a:txBody>
                    <a:bodyPr/>
                    <a:lstStyle/>
                    <a:p>
                      <a:endParaRPr lang="en-US"/>
                    </a:p>
                  </a:txBody>
                  <a:tcPr/>
                </a:tc>
                <a:tc gridSpan="2">
                  <a:txBody>
                    <a:bodyPr/>
                    <a:lstStyle/>
                    <a:p>
                      <a:pPr algn="ctr" rtl="0" fontAlgn="ctr"/>
                      <a:r>
                        <a:rPr lang="en-US" altLang="ja-JP" sz="1200" u="none" strike="noStrike" dirty="0">
                          <a:effectLst/>
                        </a:rPr>
                        <a:t>4+1 rings  (LER, HER, DR, PF, PF-AR)</a:t>
                      </a:r>
                      <a:endParaRPr lang="en-US" altLang="ja-JP" sz="1200" b="0" i="0" u="none" strike="noStrike" dirty="0">
                        <a:solidFill>
                          <a:srgbClr val="000000"/>
                        </a:solidFill>
                        <a:effectLst/>
                        <a:latin typeface="Arial" panose="020B0604020202020204" pitchFamily="34" charset="0"/>
                      </a:endParaRPr>
                    </a:p>
                  </a:txBody>
                  <a:tcPr marL="7347" marR="7347" marT="7347" marB="0" anchor="ctr">
                    <a:solidFill>
                      <a:srgbClr val="C5D8F7"/>
                    </a:solidFill>
                  </a:tcPr>
                </a:tc>
                <a:tc hMerge="1">
                  <a:txBody>
                    <a:bodyPr/>
                    <a:lstStyle/>
                    <a:p>
                      <a:endParaRPr lang="en-US"/>
                    </a:p>
                  </a:txBody>
                  <a:tcPr/>
                </a:tc>
                <a:tc gridSpan="2">
                  <a:txBody>
                    <a:bodyPr/>
                    <a:lstStyle/>
                    <a:p>
                      <a:pPr algn="ctr" rtl="0" fontAlgn="ctr"/>
                      <a:r>
                        <a:rPr lang="en-US" sz="1200" u="none" strike="noStrike" dirty="0">
                          <a:effectLst/>
                        </a:rPr>
                        <a:t>4+1 rings  (LER, HER, DR, PF, PF-AR)</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BEBDF7"/>
                    </a:solidFill>
                  </a:tcPr>
                </a:tc>
                <a:tc hMerge="1">
                  <a:txBody>
                    <a:bodyPr/>
                    <a:lstStyle/>
                    <a:p>
                      <a:endParaRPr lang="en-US"/>
                    </a:p>
                  </a:txBody>
                  <a:tcPr/>
                </a:tc>
                <a:extLst>
                  <a:ext uri="{0D108BD9-81ED-4DB2-BD59-A6C34878D82A}">
                    <a16:rowId xmlns:a16="http://schemas.microsoft.com/office/drawing/2014/main" val="3889638710"/>
                  </a:ext>
                </a:extLst>
              </a:tr>
            </a:tbl>
          </a:graphicData>
        </a:graphic>
      </p:graphicFrame>
    </p:spTree>
    <p:extLst>
      <p:ext uri="{BB962C8B-B14F-4D97-AF65-F5344CB8AC3E}">
        <p14:creationId xmlns:p14="http://schemas.microsoft.com/office/powerpoint/2010/main" val="3999499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Emittance Preservation</a:t>
            </a:r>
            <a:endParaRPr kumimoji="1" lang="ja-JP" altLang="en-US" dirty="0"/>
          </a:p>
        </p:txBody>
      </p:sp>
      <p:sp>
        <p:nvSpPr>
          <p:cNvPr id="3" name="コンテンツ プレースホルダー 2"/>
          <p:cNvSpPr>
            <a:spLocks noGrp="1"/>
          </p:cNvSpPr>
          <p:nvPr>
            <p:ph idx="1"/>
          </p:nvPr>
        </p:nvSpPr>
        <p:spPr/>
        <p:txBody>
          <a:bodyPr/>
          <a:lstStyle/>
          <a:p>
            <a:r>
              <a:rPr kumimoji="1" lang="en-US" altLang="ja-JP" sz="2800" dirty="0"/>
              <a:t>Offset injection may solve the issue</a:t>
            </a:r>
          </a:p>
          <a:p>
            <a:r>
              <a:rPr lang="en-US" altLang="ja-JP" sz="2800" dirty="0"/>
              <a:t>Orbit have to be maintained precisely</a:t>
            </a:r>
          </a:p>
          <a:p>
            <a:r>
              <a:rPr lang="en-US" altLang="ja-JP" sz="2800" dirty="0"/>
              <a:t>Mis-alignment should be &lt;0.1mm locally, &lt;0.3mm globally</a:t>
            </a:r>
            <a:endParaRPr kumimoji="1" lang="en-US" altLang="ja-JP" sz="2800" dirty="0"/>
          </a:p>
          <a:p>
            <a:endParaRPr kumimoji="1" lang="ja-JP" altLang="en-US" sz="2800" dirty="0"/>
          </a:p>
        </p:txBody>
      </p:sp>
      <p:sp>
        <p:nvSpPr>
          <p:cNvPr id="4" name="スライド番号プレースホルダー 3"/>
          <p:cNvSpPr>
            <a:spLocks noGrp="1"/>
          </p:cNvSpPr>
          <p:nvPr>
            <p:ph type="sldNum" sz="quarter" idx="10"/>
          </p:nvPr>
        </p:nvSpPr>
        <p:spPr/>
        <p:txBody>
          <a:bodyPr/>
          <a:lstStyle/>
          <a:p>
            <a:pPr>
              <a:defRPr/>
            </a:pPr>
            <a:fld id="{4D221721-5FDC-D445-9F85-7F3CCA7B1AE5}" type="slidenum">
              <a:rPr lang="en-US" altLang="ja-JP" smtClean="0"/>
              <a:pPr>
                <a:defRPr/>
              </a:pPr>
              <a:t>28</a:t>
            </a:fld>
            <a:endParaRPr lang="en-US" altLang="ja-JP" dirty="0"/>
          </a:p>
        </p:txBody>
      </p:sp>
      <p:pic>
        <p:nvPicPr>
          <p:cNvPr id="6" name="図 5"/>
          <p:cNvPicPr>
            <a:picLocks noChangeAspect="1"/>
          </p:cNvPicPr>
          <p:nvPr/>
        </p:nvPicPr>
        <p:blipFill>
          <a:blip r:embed="rId2"/>
          <a:stretch>
            <a:fillRect/>
          </a:stretch>
        </p:blipFill>
        <p:spPr>
          <a:xfrm>
            <a:off x="760061" y="2998664"/>
            <a:ext cx="4149090" cy="4103370"/>
          </a:xfrm>
          <a:prstGeom prst="rect">
            <a:avLst/>
          </a:prstGeom>
        </p:spPr>
      </p:pic>
      <p:pic>
        <p:nvPicPr>
          <p:cNvPr id="7" name="図 6"/>
          <p:cNvPicPr>
            <a:picLocks noChangeAspect="1"/>
          </p:cNvPicPr>
          <p:nvPr/>
        </p:nvPicPr>
        <p:blipFill>
          <a:blip r:embed="rId3"/>
          <a:stretch>
            <a:fillRect/>
          </a:stretch>
        </p:blipFill>
        <p:spPr>
          <a:xfrm>
            <a:off x="5640928" y="3042642"/>
            <a:ext cx="4308857" cy="3760417"/>
          </a:xfrm>
          <a:prstGeom prst="rect">
            <a:avLst/>
          </a:prstGeom>
        </p:spPr>
      </p:pic>
      <p:sp>
        <p:nvSpPr>
          <p:cNvPr id="5" name="コンテンツ プレースホルダ 2"/>
          <p:cNvSpPr txBox="1">
            <a:spLocks/>
          </p:cNvSpPr>
          <p:nvPr/>
        </p:nvSpPr>
        <p:spPr>
          <a:xfrm>
            <a:off x="3168864" y="6235837"/>
            <a:ext cx="1676787" cy="400905"/>
          </a:xfrm>
          <a:prstGeom prst="rect">
            <a:avLst/>
          </a:prstGeom>
        </p:spPr>
        <p:txBody>
          <a:bodyPr vert="horz" lIns="104281" tIns="52140" rIns="104281" bIns="52140" rtlCol="0">
            <a:normAutofit fontScale="85000" lnSpcReduction="10000"/>
          </a:bodyPr>
          <a:lstStyle/>
          <a:p>
            <a:pPr marL="391053" indent="-391053">
              <a:spcBef>
                <a:spcPct val="20000"/>
              </a:spcBef>
              <a:defRPr/>
            </a:pPr>
            <a:r>
              <a:rPr lang="en-US" altLang="ja-JP" dirty="0">
                <a:cs typeface="Times New Roman"/>
              </a:rPr>
              <a:t> 100 samples</a:t>
            </a:r>
          </a:p>
        </p:txBody>
      </p:sp>
      <p:sp>
        <p:nvSpPr>
          <p:cNvPr id="8" name="Text Box 180"/>
          <p:cNvSpPr txBox="1">
            <a:spLocks noChangeAspect="1" noChangeArrowheads="1"/>
          </p:cNvSpPr>
          <p:nvPr/>
        </p:nvSpPr>
        <p:spPr bwMode="auto">
          <a:xfrm>
            <a:off x="667150" y="2604392"/>
            <a:ext cx="4318101" cy="338550"/>
          </a:xfrm>
          <a:prstGeom prst="rect">
            <a:avLst/>
          </a:prstGeom>
          <a:noFill/>
          <a:ln w="9525">
            <a:noFill/>
            <a:miter lim="800000"/>
            <a:headEnd/>
            <a:tailEnd/>
          </a:ln>
          <a:effectLst/>
        </p:spPr>
        <p:txBody>
          <a:bodyPr wrap="none" lIns="91436" tIns="45718" rIns="91436" bIns="45718">
            <a:spAutoFit/>
          </a:bodyPr>
          <a:lstStyle/>
          <a:p>
            <a:pPr algn="ctr">
              <a:defRPr/>
            </a:pPr>
            <a:r>
              <a:rPr lang="en-US" altLang="ja-JP" sz="1600" dirty="0">
                <a:solidFill>
                  <a:srgbClr val="008000"/>
                </a:solidFill>
              </a:rPr>
              <a:t>Mis-alignment leads to Emittance blow-up</a:t>
            </a:r>
          </a:p>
        </p:txBody>
      </p:sp>
      <p:sp>
        <p:nvSpPr>
          <p:cNvPr id="9" name="Text Box 180"/>
          <p:cNvSpPr txBox="1">
            <a:spLocks noChangeAspect="1" noChangeArrowheads="1"/>
          </p:cNvSpPr>
          <p:nvPr/>
        </p:nvSpPr>
        <p:spPr bwMode="auto">
          <a:xfrm>
            <a:off x="8853297" y="6803059"/>
            <a:ext cx="1670241" cy="338550"/>
          </a:xfrm>
          <a:prstGeom prst="rect">
            <a:avLst/>
          </a:prstGeom>
          <a:noFill/>
          <a:ln w="9525">
            <a:noFill/>
            <a:miter lim="800000"/>
            <a:headEnd/>
            <a:tailEnd/>
          </a:ln>
          <a:effectLst/>
        </p:spPr>
        <p:txBody>
          <a:bodyPr wrap="none" lIns="91436" tIns="45718" rIns="91436" bIns="45718">
            <a:spAutoFit/>
          </a:bodyPr>
          <a:lstStyle/>
          <a:p>
            <a:pPr algn="r">
              <a:defRPr/>
            </a:pPr>
            <a:r>
              <a:rPr lang="en-US" altLang="ja-JP" sz="1600" dirty="0">
                <a:solidFill>
                  <a:srgbClr val="008000"/>
                </a:solidFill>
              </a:rPr>
              <a:t>Sugimoto et al.</a:t>
            </a:r>
          </a:p>
        </p:txBody>
      </p:sp>
      <p:sp>
        <p:nvSpPr>
          <p:cNvPr id="10" name="Text Box 180"/>
          <p:cNvSpPr txBox="1">
            <a:spLocks noChangeAspect="1" noChangeArrowheads="1"/>
          </p:cNvSpPr>
          <p:nvPr/>
        </p:nvSpPr>
        <p:spPr bwMode="auto">
          <a:xfrm>
            <a:off x="5974868" y="2604392"/>
            <a:ext cx="3608672" cy="338550"/>
          </a:xfrm>
          <a:prstGeom prst="rect">
            <a:avLst/>
          </a:prstGeom>
          <a:noFill/>
          <a:ln w="9525">
            <a:noFill/>
            <a:miter lim="800000"/>
            <a:headEnd/>
            <a:tailEnd/>
          </a:ln>
          <a:effectLst/>
        </p:spPr>
        <p:txBody>
          <a:bodyPr wrap="none" lIns="91436" tIns="45718" rIns="91436" bIns="45718">
            <a:spAutoFit/>
          </a:bodyPr>
          <a:lstStyle/>
          <a:p>
            <a:pPr algn="ctr">
              <a:defRPr/>
            </a:pPr>
            <a:r>
              <a:rPr lang="en-US" altLang="ja-JP" sz="1600" dirty="0">
                <a:solidFill>
                  <a:srgbClr val="008000"/>
                </a:solidFill>
              </a:rPr>
              <a:t>Orbit manipulation compensates it </a:t>
            </a:r>
          </a:p>
        </p:txBody>
      </p:sp>
      <p:sp>
        <p:nvSpPr>
          <p:cNvPr id="11" name="スライド番号プレースホルダ 3"/>
          <p:cNvSpPr txBox="1">
            <a:spLocks/>
          </p:cNvSpPr>
          <p:nvPr/>
        </p:nvSpPr>
        <p:spPr bwMode="auto">
          <a:xfrm>
            <a:off x="5507140" y="6345"/>
            <a:ext cx="4025862" cy="252413"/>
          </a:xfrm>
          <a:prstGeom prst="rect">
            <a:avLst/>
          </a:prstGeom>
          <a:noFill/>
          <a:ln w="9525">
            <a:noFill/>
            <a:miter lim="800000"/>
            <a:headEnd/>
            <a:tailEnd/>
          </a:ln>
          <a:effectLst/>
        </p:spPr>
        <p:txBody>
          <a:bodyPr vert="horz" wrap="square" lIns="99538" tIns="49769" rIns="99538" bIns="49769" numCol="1" anchor="t" anchorCtr="0" compatLnSpc="1">
            <a:prstTxWarp prst="textNoShape">
              <a:avLst/>
            </a:prstTxWarp>
          </a:bodyPr>
          <a:lstStyle/>
          <a:p>
            <a:pPr marL="0" marR="0" lvl="0" indent="0" algn="r" defTabSz="521437" rtl="0" eaLnBrk="1" fontAlgn="auto" latinLnBrk="0" hangingPunct="1">
              <a:lnSpc>
                <a:spcPct val="100000"/>
              </a:lnSpc>
              <a:spcBef>
                <a:spcPts val="0"/>
              </a:spcBef>
              <a:spcAft>
                <a:spcPts val="0"/>
              </a:spcAft>
              <a:buClrTx/>
              <a:buSzTx/>
              <a:buFontTx/>
              <a:buNone/>
              <a:tabLst/>
              <a:defRPr/>
            </a:pPr>
            <a:r>
              <a:rPr lang="en-US" altLang="ja-JP" sz="1300" i="1" dirty="0">
                <a:solidFill>
                  <a:srgbClr val="000090"/>
                </a:solidFill>
                <a:latin typeface="Arial Rounded MT Bold"/>
                <a:ea typeface="ヒラギノ丸ゴ Pro W4"/>
                <a:cs typeface="ヒラギノ丸ゴ Pro W4"/>
              </a:rPr>
              <a:t>Alignment</a:t>
            </a:r>
            <a:endParaRPr kumimoji="1" lang="en-US" altLang="ja-JP" sz="1300" b="0" i="1" u="none" strike="noStrike" kern="1200" cap="none" spc="0" normalizeH="0" baseline="0" noProof="0" dirty="0">
              <a:ln>
                <a:noFill/>
              </a:ln>
              <a:solidFill>
                <a:srgbClr val="000090"/>
              </a:solidFill>
              <a:effectLst/>
              <a:uLnTx/>
              <a:uFillTx/>
              <a:latin typeface="Arial Rounded MT Bold"/>
              <a:ea typeface="ヒラギノ丸ゴ Pro W4"/>
              <a:cs typeface="ヒラギノ丸ゴ Pro W4"/>
            </a:endParaRPr>
          </a:p>
        </p:txBody>
      </p:sp>
    </p:spTree>
    <p:extLst>
      <p:ext uri="{BB962C8B-B14F-4D97-AF65-F5344CB8AC3E}">
        <p14:creationId xmlns:p14="http://schemas.microsoft.com/office/powerpoint/2010/main" val="11224318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0819" y="1782557"/>
            <a:ext cx="7921723" cy="52010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a:xfrm>
            <a:off x="546523" y="128619"/>
            <a:ext cx="9619774" cy="1420781"/>
          </a:xfrm>
        </p:spPr>
        <p:txBody>
          <a:bodyPr>
            <a:noAutofit/>
          </a:bodyPr>
          <a:lstStyle/>
          <a:p>
            <a:r>
              <a:rPr lang="en-US" altLang="ja-JP" sz="4000" dirty="0">
                <a:solidFill>
                  <a:srgbClr val="0000FF"/>
                </a:solidFill>
              </a:rPr>
              <a:t>Floor vertical movement </a:t>
            </a:r>
            <a:br>
              <a:rPr kumimoji="1" lang="en-US" altLang="ja-JP" sz="2400" dirty="0"/>
            </a:br>
            <a:r>
              <a:rPr lang="en-US" altLang="ja-JP" sz="2400" dirty="0"/>
              <a:t>in a half year from summer to winter</a:t>
            </a:r>
            <a:endParaRPr kumimoji="1" lang="ja-JP" altLang="en-US" sz="2400" dirty="0"/>
          </a:p>
        </p:txBody>
      </p:sp>
      <p:grpSp>
        <p:nvGrpSpPr>
          <p:cNvPr id="12" name="グループ化 11"/>
          <p:cNvGrpSpPr/>
          <p:nvPr/>
        </p:nvGrpSpPr>
        <p:grpSpPr>
          <a:xfrm>
            <a:off x="2320922" y="5603060"/>
            <a:ext cx="6040163" cy="461675"/>
            <a:chOff x="1835696" y="5080836"/>
            <a:chExt cx="5167286" cy="418645"/>
          </a:xfrm>
        </p:grpSpPr>
        <p:sp>
          <p:nvSpPr>
            <p:cNvPr id="13" name="テキスト ボックス 12"/>
            <p:cNvSpPr txBox="1"/>
            <p:nvPr/>
          </p:nvSpPr>
          <p:spPr>
            <a:xfrm>
              <a:off x="1835696" y="5080845"/>
              <a:ext cx="792088" cy="418636"/>
            </a:xfrm>
            <a:prstGeom prst="rect">
              <a:avLst/>
            </a:prstGeom>
            <a:noFill/>
          </p:spPr>
          <p:txBody>
            <a:bodyPr wrap="square" rtlCol="0">
              <a:spAutoFit/>
            </a:bodyPr>
            <a:lstStyle/>
            <a:p>
              <a:pPr algn="ctr"/>
              <a:r>
                <a:rPr lang="en-US" altLang="ja-JP" sz="2400" b="1" dirty="0"/>
                <a:t>C3</a:t>
              </a:r>
              <a:endParaRPr lang="ja-JP" altLang="en-US" sz="2400" b="1" dirty="0"/>
            </a:p>
          </p:txBody>
        </p:sp>
        <p:sp>
          <p:nvSpPr>
            <p:cNvPr id="14" name="テキスト ボックス 13"/>
            <p:cNvSpPr txBox="1"/>
            <p:nvPr/>
          </p:nvSpPr>
          <p:spPr>
            <a:xfrm>
              <a:off x="2627784" y="5080844"/>
              <a:ext cx="648072" cy="418636"/>
            </a:xfrm>
            <a:prstGeom prst="rect">
              <a:avLst/>
            </a:prstGeom>
            <a:noFill/>
          </p:spPr>
          <p:txBody>
            <a:bodyPr wrap="square" rtlCol="0">
              <a:spAutoFit/>
            </a:bodyPr>
            <a:lstStyle/>
            <a:p>
              <a:pPr algn="ctr"/>
              <a:r>
                <a:rPr lang="en-US" altLang="ja-JP" sz="2400" b="1" dirty="0"/>
                <a:t>11</a:t>
              </a:r>
              <a:endParaRPr lang="ja-JP" altLang="en-US" sz="2400" b="1" dirty="0"/>
            </a:p>
          </p:txBody>
        </p:sp>
        <p:sp>
          <p:nvSpPr>
            <p:cNvPr id="15" name="テキスト ボックス 14"/>
            <p:cNvSpPr txBox="1"/>
            <p:nvPr/>
          </p:nvSpPr>
          <p:spPr>
            <a:xfrm>
              <a:off x="3419872" y="5080843"/>
              <a:ext cx="648072" cy="418636"/>
            </a:xfrm>
            <a:prstGeom prst="rect">
              <a:avLst/>
            </a:prstGeom>
            <a:noFill/>
          </p:spPr>
          <p:txBody>
            <a:bodyPr wrap="square" rtlCol="0">
              <a:spAutoFit/>
            </a:bodyPr>
            <a:lstStyle/>
            <a:p>
              <a:pPr algn="ctr"/>
              <a:r>
                <a:rPr lang="en-US" altLang="ja-JP" sz="2400" b="1" dirty="0"/>
                <a:t>18</a:t>
              </a:r>
              <a:endParaRPr lang="ja-JP" altLang="en-US" sz="2400" b="1" dirty="0"/>
            </a:p>
          </p:txBody>
        </p:sp>
        <p:sp>
          <p:nvSpPr>
            <p:cNvPr id="16" name="テキスト ボックス 15"/>
            <p:cNvSpPr txBox="1"/>
            <p:nvPr/>
          </p:nvSpPr>
          <p:spPr>
            <a:xfrm>
              <a:off x="4398218" y="5080841"/>
              <a:ext cx="648072" cy="418636"/>
            </a:xfrm>
            <a:prstGeom prst="rect">
              <a:avLst/>
            </a:prstGeom>
            <a:noFill/>
          </p:spPr>
          <p:txBody>
            <a:bodyPr wrap="square" rtlCol="0">
              <a:spAutoFit/>
            </a:bodyPr>
            <a:lstStyle/>
            <a:p>
              <a:pPr algn="ctr"/>
              <a:r>
                <a:rPr lang="en-US" altLang="ja-JP" sz="2400" b="1" dirty="0"/>
                <a:t>28</a:t>
              </a:r>
              <a:endParaRPr lang="ja-JP" altLang="en-US" sz="2400" b="1" dirty="0"/>
            </a:p>
          </p:txBody>
        </p:sp>
        <p:sp>
          <p:nvSpPr>
            <p:cNvPr id="17" name="テキスト ボックス 16"/>
            <p:cNvSpPr txBox="1"/>
            <p:nvPr/>
          </p:nvSpPr>
          <p:spPr>
            <a:xfrm>
              <a:off x="5376564" y="5080839"/>
              <a:ext cx="648072" cy="418636"/>
            </a:xfrm>
            <a:prstGeom prst="rect">
              <a:avLst/>
            </a:prstGeom>
            <a:noFill/>
          </p:spPr>
          <p:txBody>
            <a:bodyPr wrap="square" rtlCol="0">
              <a:spAutoFit/>
            </a:bodyPr>
            <a:lstStyle/>
            <a:p>
              <a:pPr algn="ctr"/>
              <a:r>
                <a:rPr lang="en-US" altLang="ja-JP" sz="2400" b="1" dirty="0"/>
                <a:t>38</a:t>
              </a:r>
              <a:endParaRPr lang="ja-JP" altLang="en-US" sz="2400" b="1" dirty="0"/>
            </a:p>
          </p:txBody>
        </p:sp>
        <p:sp>
          <p:nvSpPr>
            <p:cNvPr id="18" name="テキスト ボックス 17"/>
            <p:cNvSpPr txBox="1"/>
            <p:nvPr/>
          </p:nvSpPr>
          <p:spPr>
            <a:xfrm>
              <a:off x="6354910" y="5080836"/>
              <a:ext cx="648072" cy="418636"/>
            </a:xfrm>
            <a:prstGeom prst="rect">
              <a:avLst/>
            </a:prstGeom>
            <a:noFill/>
          </p:spPr>
          <p:txBody>
            <a:bodyPr wrap="square" rtlCol="0">
              <a:spAutoFit/>
            </a:bodyPr>
            <a:lstStyle/>
            <a:p>
              <a:pPr algn="ctr"/>
              <a:r>
                <a:rPr lang="en-US" altLang="ja-JP" sz="2400" b="1" dirty="0"/>
                <a:t>48</a:t>
              </a:r>
              <a:endParaRPr lang="ja-JP" altLang="en-US" sz="2400" b="1" dirty="0"/>
            </a:p>
          </p:txBody>
        </p:sp>
      </p:grpSp>
      <p:sp>
        <p:nvSpPr>
          <p:cNvPr id="19" name="スライド番号プレースホルダ 3"/>
          <p:cNvSpPr>
            <a:spLocks noGrp="1"/>
          </p:cNvSpPr>
          <p:nvPr>
            <p:ph type="sldNum" sz="quarter" idx="10"/>
          </p:nvPr>
        </p:nvSpPr>
        <p:spPr>
          <a:xfrm>
            <a:off x="9886950" y="7254875"/>
            <a:ext cx="623888" cy="252413"/>
          </a:xfrm>
        </p:spPr>
        <p:txBody>
          <a:bodyPr/>
          <a:lstStyle/>
          <a:p>
            <a:pPr>
              <a:defRPr/>
            </a:pPr>
            <a:fld id="{4D221721-5FDC-D445-9F85-7F3CCA7B1AE5}" type="slidenum">
              <a:rPr lang="en-US" altLang="ja-JP" smtClean="0"/>
              <a:pPr>
                <a:defRPr/>
              </a:pPr>
              <a:t>29</a:t>
            </a:fld>
            <a:endParaRPr lang="en-US" altLang="ja-JP" dirty="0"/>
          </a:p>
        </p:txBody>
      </p:sp>
      <p:sp>
        <p:nvSpPr>
          <p:cNvPr id="20" name="Text Box 180"/>
          <p:cNvSpPr txBox="1">
            <a:spLocks noChangeAspect="1" noChangeArrowheads="1"/>
          </p:cNvSpPr>
          <p:nvPr/>
        </p:nvSpPr>
        <p:spPr bwMode="auto">
          <a:xfrm>
            <a:off x="9429756" y="1016699"/>
            <a:ext cx="1182126" cy="338550"/>
          </a:xfrm>
          <a:prstGeom prst="rect">
            <a:avLst/>
          </a:prstGeom>
          <a:noFill/>
          <a:ln w="9525">
            <a:noFill/>
            <a:miter lim="800000"/>
            <a:headEnd/>
            <a:tailEnd/>
          </a:ln>
          <a:effectLst/>
        </p:spPr>
        <p:txBody>
          <a:bodyPr wrap="none" lIns="91436" tIns="45718" rIns="91436" bIns="45718">
            <a:spAutoFit/>
          </a:bodyPr>
          <a:lstStyle/>
          <a:p>
            <a:pPr algn="r">
              <a:defRPr/>
            </a:pPr>
            <a:r>
              <a:rPr lang="en-US" altLang="ja-JP" sz="1600" dirty="0">
                <a:solidFill>
                  <a:srgbClr val="008000"/>
                </a:solidFill>
              </a:rPr>
              <a:t>Higo et al.</a:t>
            </a:r>
          </a:p>
        </p:txBody>
      </p:sp>
      <p:sp>
        <p:nvSpPr>
          <p:cNvPr id="21" name="スライド番号プレースホルダ 3"/>
          <p:cNvSpPr txBox="1">
            <a:spLocks/>
          </p:cNvSpPr>
          <p:nvPr/>
        </p:nvSpPr>
        <p:spPr bwMode="auto">
          <a:xfrm>
            <a:off x="5507140" y="6345"/>
            <a:ext cx="4025862" cy="252413"/>
          </a:xfrm>
          <a:prstGeom prst="rect">
            <a:avLst/>
          </a:prstGeom>
          <a:noFill/>
          <a:ln w="9525">
            <a:noFill/>
            <a:miter lim="800000"/>
            <a:headEnd/>
            <a:tailEnd/>
          </a:ln>
          <a:effectLst/>
        </p:spPr>
        <p:txBody>
          <a:bodyPr vert="horz" wrap="square" lIns="99538" tIns="49769" rIns="99538" bIns="49769" numCol="1" anchor="t" anchorCtr="0" compatLnSpc="1">
            <a:prstTxWarp prst="textNoShape">
              <a:avLst/>
            </a:prstTxWarp>
          </a:bodyPr>
          <a:lstStyle/>
          <a:p>
            <a:pPr marL="0" marR="0" lvl="0" indent="0" algn="r" defTabSz="521437" rtl="0" eaLnBrk="1" fontAlgn="auto" latinLnBrk="0" hangingPunct="1">
              <a:lnSpc>
                <a:spcPct val="100000"/>
              </a:lnSpc>
              <a:spcBef>
                <a:spcPts val="0"/>
              </a:spcBef>
              <a:spcAft>
                <a:spcPts val="0"/>
              </a:spcAft>
              <a:buClrTx/>
              <a:buSzTx/>
              <a:buFontTx/>
              <a:buNone/>
              <a:tabLst/>
              <a:defRPr/>
            </a:pPr>
            <a:r>
              <a:rPr lang="en-US" altLang="ja-JP" sz="1300" i="1" dirty="0">
                <a:solidFill>
                  <a:srgbClr val="000090"/>
                </a:solidFill>
                <a:latin typeface="Arial Rounded MT Bold"/>
                <a:ea typeface="ヒラギノ丸ゴ Pro W4"/>
                <a:cs typeface="ヒラギノ丸ゴ Pro W4"/>
              </a:rPr>
              <a:t>Alignment</a:t>
            </a:r>
            <a:endParaRPr kumimoji="1" lang="en-US" altLang="ja-JP" sz="1300" b="0" i="1" u="none" strike="noStrike" kern="1200" cap="none" spc="0" normalizeH="0" baseline="0" noProof="0" dirty="0">
              <a:ln>
                <a:noFill/>
              </a:ln>
              <a:solidFill>
                <a:srgbClr val="000090"/>
              </a:solidFill>
              <a:effectLst/>
              <a:uLnTx/>
              <a:uFillTx/>
              <a:latin typeface="Arial Rounded MT Bold"/>
              <a:ea typeface="ヒラギノ丸ゴ Pro W4"/>
              <a:cs typeface="ヒラギノ丸ゴ Pro W4"/>
            </a:endParaRPr>
          </a:p>
        </p:txBody>
      </p:sp>
    </p:spTree>
    <p:extLst>
      <p:ext uri="{BB962C8B-B14F-4D97-AF65-F5344CB8AC3E}">
        <p14:creationId xmlns:p14="http://schemas.microsoft.com/office/powerpoint/2010/main" val="68619769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DF3E6-4270-5242-B0FF-2F295635066D}"/>
              </a:ext>
            </a:extLst>
          </p:cNvPr>
          <p:cNvSpPr>
            <a:spLocks noGrp="1"/>
          </p:cNvSpPr>
          <p:nvPr>
            <p:ph type="title"/>
          </p:nvPr>
        </p:nvSpPr>
        <p:spPr>
          <a:xfrm>
            <a:off x="165100" y="279846"/>
            <a:ext cx="10358438" cy="615554"/>
          </a:xfrm>
        </p:spPr>
        <p:txBody>
          <a:bodyPr/>
          <a:lstStyle/>
          <a:p>
            <a:r>
              <a:rPr lang="en-US" altLang="ja-JP" sz="3200" dirty="0"/>
              <a:t>Recent </a:t>
            </a:r>
            <a:r>
              <a:rPr lang="en-US" sz="3200" dirty="0"/>
              <a:t>LINAC Development and Progress</a:t>
            </a:r>
          </a:p>
        </p:txBody>
      </p:sp>
      <p:sp>
        <p:nvSpPr>
          <p:cNvPr id="4" name="Slide Number Placeholder 3">
            <a:extLst>
              <a:ext uri="{FF2B5EF4-FFF2-40B4-BE49-F238E27FC236}">
                <a16:creationId xmlns:a16="http://schemas.microsoft.com/office/drawing/2014/main" id="{DCE42EA1-66C4-3445-AC15-38C7D8F2CEC0}"/>
              </a:ext>
            </a:extLst>
          </p:cNvPr>
          <p:cNvSpPr>
            <a:spLocks noGrp="1"/>
          </p:cNvSpPr>
          <p:nvPr>
            <p:ph type="sldNum" sz="quarter" idx="10"/>
          </p:nvPr>
        </p:nvSpPr>
        <p:spPr/>
        <p:txBody>
          <a:bodyPr/>
          <a:lstStyle/>
          <a:p>
            <a:pPr>
              <a:defRPr/>
            </a:pPr>
            <a:fld id="{4D221721-5FDC-D445-9F85-7F3CCA7B1AE5}" type="slidenum">
              <a:rPr lang="en-US" altLang="ja-JP" smtClean="0"/>
              <a:pPr>
                <a:defRPr/>
              </a:pPr>
              <a:t>3</a:t>
            </a:fld>
            <a:endParaRPr lang="en-US" altLang="ja-JP" dirty="0"/>
          </a:p>
        </p:txBody>
      </p:sp>
      <p:pic>
        <p:nvPicPr>
          <p:cNvPr id="8" name="図 7"/>
          <p:cNvPicPr>
            <a:picLocks noChangeAspect="1"/>
          </p:cNvPicPr>
          <p:nvPr/>
        </p:nvPicPr>
        <p:blipFill>
          <a:blip r:embed="rId2"/>
          <a:stretch>
            <a:fillRect/>
          </a:stretch>
        </p:blipFill>
        <p:spPr>
          <a:xfrm>
            <a:off x="1400798" y="4671672"/>
            <a:ext cx="4245120" cy="2597254"/>
          </a:xfrm>
          <a:prstGeom prst="rect">
            <a:avLst/>
          </a:prstGeom>
        </p:spPr>
      </p:pic>
      <p:grpSp>
        <p:nvGrpSpPr>
          <p:cNvPr id="11" name="図形グループ 31">
            <a:extLst>
              <a:ext uri="{FF2B5EF4-FFF2-40B4-BE49-F238E27FC236}">
                <a16:creationId xmlns:a16="http://schemas.microsoft.com/office/drawing/2014/main" id="{E075AC8A-5BB0-914F-9EF7-8D3C0D747BCB}"/>
              </a:ext>
            </a:extLst>
          </p:cNvPr>
          <p:cNvGrpSpPr/>
          <p:nvPr/>
        </p:nvGrpSpPr>
        <p:grpSpPr>
          <a:xfrm>
            <a:off x="3186332" y="2469365"/>
            <a:ext cx="2859973" cy="1751021"/>
            <a:chOff x="4756118" y="1071402"/>
            <a:chExt cx="6212788" cy="3470400"/>
          </a:xfrm>
        </p:grpSpPr>
        <p:pic>
          <p:nvPicPr>
            <p:cNvPr id="12" name="図 11" descr="target-offset概念図v5.png">
              <a:extLst>
                <a:ext uri="{FF2B5EF4-FFF2-40B4-BE49-F238E27FC236}">
                  <a16:creationId xmlns:a16="http://schemas.microsoft.com/office/drawing/2014/main" id="{3AC8D036-1521-F247-B823-2BF76A2761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623"/>
            <a:stretch/>
          </p:blipFill>
          <p:spPr>
            <a:xfrm>
              <a:off x="4810926" y="1071402"/>
              <a:ext cx="5808346" cy="3470400"/>
            </a:xfrm>
            <a:prstGeom prst="rect">
              <a:avLst/>
            </a:prstGeom>
          </p:spPr>
        </p:pic>
        <p:sp>
          <p:nvSpPr>
            <p:cNvPr id="13" name="テキスト ボックス 12">
              <a:extLst>
                <a:ext uri="{FF2B5EF4-FFF2-40B4-BE49-F238E27FC236}">
                  <a16:creationId xmlns:a16="http://schemas.microsoft.com/office/drawing/2014/main" id="{0CB98F72-5671-3B4F-AAF8-05820E55EFD0}"/>
                </a:ext>
              </a:extLst>
            </p:cNvPr>
            <p:cNvSpPr txBox="1"/>
            <p:nvPr/>
          </p:nvSpPr>
          <p:spPr>
            <a:xfrm>
              <a:off x="8342327" y="3488708"/>
              <a:ext cx="2203354" cy="695651"/>
            </a:xfrm>
            <a:prstGeom prst="rect">
              <a:avLst/>
            </a:prstGeom>
            <a:noFill/>
          </p:spPr>
          <p:txBody>
            <a:bodyPr wrap="none" lIns="103775" tIns="51881" rIns="103775" bIns="51881" rtlCol="0">
              <a:spAutoFit/>
            </a:bodyPr>
            <a:lstStyle/>
            <a:p>
              <a:pPr defTabSz="518845">
                <a:lnSpc>
                  <a:spcPct val="80000"/>
                </a:lnSpc>
              </a:pPr>
              <a:r>
                <a:rPr lang="en-US" altLang="ja-JP" sz="1000" b="1" dirty="0">
                  <a:solidFill>
                    <a:srgbClr val="FF0000"/>
                  </a:solidFill>
                  <a:latin typeface="Arial"/>
                  <a:ea typeface="ＭＳ Ｐゴシック"/>
                  <a:cs typeface="Arial"/>
                </a:rPr>
                <a:t>Flux </a:t>
              </a:r>
            </a:p>
            <a:p>
              <a:pPr defTabSz="518845">
                <a:lnSpc>
                  <a:spcPct val="80000"/>
                </a:lnSpc>
              </a:pPr>
              <a:r>
                <a:rPr lang="en-US" altLang="ja-JP" sz="1000" b="1" dirty="0">
                  <a:solidFill>
                    <a:srgbClr val="FF0000"/>
                  </a:solidFill>
                  <a:latin typeface="Arial"/>
                  <a:ea typeface="ＭＳ Ｐゴシック"/>
                  <a:cs typeface="Arial"/>
                </a:rPr>
                <a:t>Concentrator</a:t>
              </a:r>
              <a:endParaRPr lang="ja-JP" altLang="en-US" sz="1000" b="1" dirty="0">
                <a:solidFill>
                  <a:srgbClr val="FF0000"/>
                </a:solidFill>
                <a:latin typeface="Arial"/>
                <a:ea typeface="ＭＳ Ｐゴシック"/>
                <a:cs typeface="Arial"/>
              </a:endParaRPr>
            </a:p>
          </p:txBody>
        </p:sp>
        <p:sp>
          <p:nvSpPr>
            <p:cNvPr id="14" name="テキスト ボックス 13">
              <a:extLst>
                <a:ext uri="{FF2B5EF4-FFF2-40B4-BE49-F238E27FC236}">
                  <a16:creationId xmlns:a16="http://schemas.microsoft.com/office/drawing/2014/main" id="{D4536CD6-C522-DC4C-8FA2-3C413AEA4456}"/>
                </a:ext>
              </a:extLst>
            </p:cNvPr>
            <p:cNvSpPr txBox="1"/>
            <p:nvPr/>
          </p:nvSpPr>
          <p:spPr>
            <a:xfrm>
              <a:off x="10060964" y="2541579"/>
              <a:ext cx="803493" cy="543152"/>
            </a:xfrm>
            <a:prstGeom prst="rect">
              <a:avLst/>
            </a:prstGeom>
            <a:noFill/>
          </p:spPr>
          <p:txBody>
            <a:bodyPr wrap="none" lIns="103775" tIns="51881" rIns="103775" bIns="51881" rtlCol="0">
              <a:spAutoFit/>
            </a:bodyPr>
            <a:lstStyle/>
            <a:p>
              <a:pPr defTabSz="518845"/>
              <a:r>
                <a:rPr lang="en-US" altLang="ja-JP" sz="1100" b="1" dirty="0">
                  <a:solidFill>
                    <a:srgbClr val="FF0000"/>
                  </a:solidFill>
                  <a:latin typeface="Arial"/>
                  <a:ea typeface="ＭＳ Ｐゴシック"/>
                  <a:cs typeface="Arial"/>
                </a:rPr>
                <a:t>e+</a:t>
              </a:r>
              <a:endParaRPr lang="ja-JP" altLang="en-US" sz="1100" b="1" dirty="0">
                <a:solidFill>
                  <a:srgbClr val="FF0000"/>
                </a:solidFill>
                <a:latin typeface="Arial"/>
                <a:ea typeface="ＭＳ Ｐゴシック"/>
                <a:cs typeface="Arial"/>
              </a:endParaRPr>
            </a:p>
          </p:txBody>
        </p:sp>
        <p:sp>
          <p:nvSpPr>
            <p:cNvPr id="15" name="テキスト ボックス 14">
              <a:extLst>
                <a:ext uri="{FF2B5EF4-FFF2-40B4-BE49-F238E27FC236}">
                  <a16:creationId xmlns:a16="http://schemas.microsoft.com/office/drawing/2014/main" id="{86C68C12-AB71-1D44-A7E3-6E86ED33A2D1}"/>
                </a:ext>
              </a:extLst>
            </p:cNvPr>
            <p:cNvSpPr txBox="1"/>
            <p:nvPr/>
          </p:nvSpPr>
          <p:spPr>
            <a:xfrm>
              <a:off x="8894393" y="2944420"/>
              <a:ext cx="2074513" cy="527903"/>
            </a:xfrm>
            <a:prstGeom prst="rect">
              <a:avLst/>
            </a:prstGeom>
            <a:noFill/>
          </p:spPr>
          <p:txBody>
            <a:bodyPr wrap="none" lIns="103775" tIns="51881" rIns="103775" bIns="51881" rtlCol="0">
              <a:spAutoFit/>
            </a:bodyPr>
            <a:lstStyle/>
            <a:p>
              <a:pPr defTabSz="518845"/>
              <a:r>
                <a:rPr lang="en-US" altLang="ja-JP" sz="1050" b="1" dirty="0">
                  <a:solidFill>
                    <a:srgbClr val="0000FF"/>
                  </a:solidFill>
                  <a:latin typeface="Arial"/>
                  <a:ea typeface="ＭＳ Ｐゴシック"/>
                  <a:cs typeface="Arial"/>
                </a:rPr>
                <a:t> injection e-</a:t>
              </a:r>
              <a:endParaRPr lang="ja-JP" altLang="en-US" sz="1050" b="1" dirty="0">
                <a:solidFill>
                  <a:srgbClr val="0000FF"/>
                </a:solidFill>
                <a:latin typeface="Arial"/>
                <a:ea typeface="ＭＳ Ｐゴシック"/>
                <a:cs typeface="Arial"/>
              </a:endParaRPr>
            </a:p>
          </p:txBody>
        </p:sp>
        <p:sp>
          <p:nvSpPr>
            <p:cNvPr id="16" name="テキスト ボックス 15">
              <a:extLst>
                <a:ext uri="{FF2B5EF4-FFF2-40B4-BE49-F238E27FC236}">
                  <a16:creationId xmlns:a16="http://schemas.microsoft.com/office/drawing/2014/main" id="{2344BD84-BA35-5640-83C6-E0E99C85F6E7}"/>
                </a:ext>
              </a:extLst>
            </p:cNvPr>
            <p:cNvSpPr txBox="1"/>
            <p:nvPr/>
          </p:nvSpPr>
          <p:spPr>
            <a:xfrm>
              <a:off x="4756118" y="2055521"/>
              <a:ext cx="1872543" cy="720051"/>
            </a:xfrm>
            <a:prstGeom prst="rect">
              <a:avLst/>
            </a:prstGeom>
            <a:noFill/>
          </p:spPr>
          <p:txBody>
            <a:bodyPr wrap="none" lIns="103775" tIns="51881" rIns="103775" bIns="51881" rtlCol="0">
              <a:spAutoFit/>
            </a:bodyPr>
            <a:lstStyle/>
            <a:p>
              <a:pPr defTabSz="518845">
                <a:lnSpc>
                  <a:spcPct val="80000"/>
                </a:lnSpc>
              </a:pPr>
              <a:r>
                <a:rPr lang="en-US" altLang="ja-JP" sz="1050" b="1" dirty="0">
                  <a:solidFill>
                    <a:srgbClr val="0000FF"/>
                  </a:solidFill>
                  <a:latin typeface="Arial"/>
                  <a:ea typeface="ＭＳ Ｐゴシック"/>
                  <a:cs typeface="Arial"/>
                </a:rPr>
                <a:t>10 nC</a:t>
              </a:r>
            </a:p>
            <a:p>
              <a:pPr defTabSz="518845">
                <a:lnSpc>
                  <a:spcPct val="80000"/>
                </a:lnSpc>
              </a:pPr>
              <a:r>
                <a:rPr lang="en-US" altLang="ja-JP" sz="1050" b="1" dirty="0">
                  <a:solidFill>
                    <a:srgbClr val="0000FF"/>
                  </a:solidFill>
                  <a:latin typeface="Arial"/>
                  <a:ea typeface="ＭＳ Ｐゴシック"/>
                  <a:cs typeface="Arial"/>
                </a:rPr>
                <a:t>primary e-</a:t>
              </a:r>
              <a:endParaRPr lang="ja-JP" altLang="en-US" sz="1050" b="1" dirty="0">
                <a:solidFill>
                  <a:srgbClr val="0000FF"/>
                </a:solidFill>
                <a:latin typeface="Arial"/>
                <a:ea typeface="ＭＳ Ｐゴシック"/>
                <a:cs typeface="Arial"/>
              </a:endParaRPr>
            </a:p>
          </p:txBody>
        </p:sp>
        <p:sp>
          <p:nvSpPr>
            <p:cNvPr id="17" name="テキスト ボックス 16">
              <a:extLst>
                <a:ext uri="{FF2B5EF4-FFF2-40B4-BE49-F238E27FC236}">
                  <a16:creationId xmlns:a16="http://schemas.microsoft.com/office/drawing/2014/main" id="{9D0A19CA-93C2-0046-BCE4-D22910E64E15}"/>
                </a:ext>
              </a:extLst>
            </p:cNvPr>
            <p:cNvSpPr txBox="1"/>
            <p:nvPr/>
          </p:nvSpPr>
          <p:spPr>
            <a:xfrm>
              <a:off x="7888909" y="1097351"/>
              <a:ext cx="1716746" cy="335495"/>
            </a:xfrm>
            <a:prstGeom prst="rect">
              <a:avLst/>
            </a:prstGeom>
            <a:noFill/>
          </p:spPr>
          <p:txBody>
            <a:bodyPr wrap="none" lIns="0" tIns="0" rIns="0" bIns="0" rtlCol="0">
              <a:spAutoFit/>
            </a:bodyPr>
            <a:lstStyle/>
            <a:p>
              <a:pPr defTabSz="518845"/>
              <a:r>
                <a:rPr lang="en-US" altLang="ja-JP" sz="1100" b="1" dirty="0">
                  <a:solidFill>
                    <a:prstClr val="white">
                      <a:lumMod val="65000"/>
                    </a:prstClr>
                  </a:solidFill>
                  <a:latin typeface="Arial"/>
                  <a:ea typeface="ＭＳ Ｐゴシック"/>
                  <a:cs typeface="Arial"/>
                </a:rPr>
                <a:t>bridge coils</a:t>
              </a:r>
              <a:endParaRPr lang="ja-JP" altLang="en-US" sz="1100" b="1" dirty="0">
                <a:solidFill>
                  <a:prstClr val="white">
                    <a:lumMod val="65000"/>
                  </a:prstClr>
                </a:solidFill>
                <a:latin typeface="Arial"/>
                <a:ea typeface="ＭＳ Ｐゴシック"/>
                <a:cs typeface="Arial"/>
              </a:endParaRPr>
            </a:p>
          </p:txBody>
        </p:sp>
        <p:cxnSp>
          <p:nvCxnSpPr>
            <p:cNvPr id="18" name="直線コネクタ 17">
              <a:extLst>
                <a:ext uri="{FF2B5EF4-FFF2-40B4-BE49-F238E27FC236}">
                  <a16:creationId xmlns:a16="http://schemas.microsoft.com/office/drawing/2014/main" id="{EFC94133-AADE-A646-A59D-F7E5DF664E05}"/>
                </a:ext>
              </a:extLst>
            </p:cNvPr>
            <p:cNvCxnSpPr/>
            <p:nvPr/>
          </p:nvCxnSpPr>
          <p:spPr>
            <a:xfrm>
              <a:off x="5488248" y="2410582"/>
              <a:ext cx="172566" cy="427375"/>
            </a:xfrm>
            <a:prstGeom prst="line">
              <a:avLst/>
            </a:prstGeom>
            <a:ln w="12700"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a:extLst>
                <a:ext uri="{FF2B5EF4-FFF2-40B4-BE49-F238E27FC236}">
                  <a16:creationId xmlns:a16="http://schemas.microsoft.com/office/drawing/2014/main" id="{2C20092F-E7B1-8149-B822-948F57C23690}"/>
                </a:ext>
              </a:extLst>
            </p:cNvPr>
            <p:cNvSpPr txBox="1"/>
            <p:nvPr/>
          </p:nvSpPr>
          <p:spPr>
            <a:xfrm>
              <a:off x="7958074" y="2315366"/>
              <a:ext cx="773058" cy="304995"/>
            </a:xfrm>
            <a:prstGeom prst="rect">
              <a:avLst/>
            </a:prstGeom>
            <a:noFill/>
          </p:spPr>
          <p:txBody>
            <a:bodyPr wrap="none" lIns="0" tIns="0" rIns="0" bIns="0" rtlCol="0">
              <a:spAutoFit/>
            </a:bodyPr>
            <a:lstStyle/>
            <a:p>
              <a:pPr defTabSz="518845"/>
              <a:r>
                <a:rPr lang="en-US" altLang="ja-JP" sz="1000" b="1" dirty="0">
                  <a:solidFill>
                    <a:srgbClr val="800000"/>
                  </a:solidFill>
                  <a:latin typeface="Arial"/>
                  <a:ea typeface="ＭＳ Ｐゴシック"/>
                  <a:cs typeface="Arial"/>
                </a:rPr>
                <a:t>target</a:t>
              </a:r>
              <a:endParaRPr lang="ja-JP" altLang="en-US" sz="1000" b="1" dirty="0">
                <a:solidFill>
                  <a:srgbClr val="800000"/>
                </a:solidFill>
                <a:latin typeface="Arial"/>
                <a:ea typeface="ＭＳ Ｐゴシック"/>
                <a:cs typeface="Arial"/>
              </a:endParaRPr>
            </a:p>
          </p:txBody>
        </p:sp>
        <p:sp>
          <p:nvSpPr>
            <p:cNvPr id="20" name="テキスト ボックス 19">
              <a:extLst>
                <a:ext uri="{FF2B5EF4-FFF2-40B4-BE49-F238E27FC236}">
                  <a16:creationId xmlns:a16="http://schemas.microsoft.com/office/drawing/2014/main" id="{163204D0-2B78-7944-875B-0024D33F3FED}"/>
                </a:ext>
              </a:extLst>
            </p:cNvPr>
            <p:cNvSpPr txBox="1"/>
            <p:nvPr/>
          </p:nvSpPr>
          <p:spPr>
            <a:xfrm>
              <a:off x="7881212" y="3032153"/>
              <a:ext cx="724307" cy="487993"/>
            </a:xfrm>
            <a:prstGeom prst="rect">
              <a:avLst/>
            </a:prstGeom>
            <a:noFill/>
          </p:spPr>
          <p:txBody>
            <a:bodyPr wrap="none" lIns="0" tIns="0" rIns="0" bIns="0" rtlCol="0">
              <a:spAutoFit/>
            </a:bodyPr>
            <a:lstStyle/>
            <a:p>
              <a:pPr defTabSz="518845">
                <a:lnSpc>
                  <a:spcPct val="80000"/>
                </a:lnSpc>
              </a:pPr>
              <a:r>
                <a:rPr lang="en-US" altLang="ja-JP" sz="1000" b="1" dirty="0">
                  <a:solidFill>
                    <a:prstClr val="black"/>
                  </a:solidFill>
                  <a:latin typeface="Arial"/>
                  <a:ea typeface="ＭＳ Ｐゴシック"/>
                  <a:cs typeface="Arial"/>
                </a:rPr>
                <a:t>beam</a:t>
              </a:r>
            </a:p>
            <a:p>
              <a:pPr defTabSz="518845">
                <a:lnSpc>
                  <a:spcPct val="80000"/>
                </a:lnSpc>
              </a:pPr>
              <a:r>
                <a:rPr lang="en-US" altLang="ja-JP" sz="1000" b="1" dirty="0">
                  <a:solidFill>
                    <a:prstClr val="black"/>
                  </a:solidFill>
                  <a:latin typeface="Arial"/>
                  <a:ea typeface="ＭＳ Ｐゴシック"/>
                  <a:cs typeface="Arial"/>
                </a:rPr>
                <a:t>hole</a:t>
              </a:r>
              <a:endParaRPr lang="ja-JP" altLang="en-US" sz="1000" b="1" dirty="0">
                <a:solidFill>
                  <a:prstClr val="black"/>
                </a:solidFill>
                <a:latin typeface="Arial"/>
                <a:ea typeface="ＭＳ Ｐゴシック"/>
                <a:cs typeface="Arial"/>
              </a:endParaRPr>
            </a:p>
          </p:txBody>
        </p:sp>
        <p:sp>
          <p:nvSpPr>
            <p:cNvPr id="21" name="テキスト ボックス 20">
              <a:extLst>
                <a:ext uri="{FF2B5EF4-FFF2-40B4-BE49-F238E27FC236}">
                  <a16:creationId xmlns:a16="http://schemas.microsoft.com/office/drawing/2014/main" id="{1DCD128B-DF86-C342-A404-2B2161B1500E}"/>
                </a:ext>
              </a:extLst>
            </p:cNvPr>
            <p:cNvSpPr txBox="1"/>
            <p:nvPr/>
          </p:nvSpPr>
          <p:spPr>
            <a:xfrm>
              <a:off x="4823732" y="3714295"/>
              <a:ext cx="1671475" cy="320246"/>
            </a:xfrm>
            <a:prstGeom prst="rect">
              <a:avLst/>
            </a:prstGeom>
            <a:noFill/>
          </p:spPr>
          <p:txBody>
            <a:bodyPr wrap="none" lIns="0" tIns="0" rIns="0" bIns="0" rtlCol="0">
              <a:spAutoFit/>
            </a:bodyPr>
            <a:lstStyle/>
            <a:p>
              <a:pPr defTabSz="518845"/>
              <a:r>
                <a:rPr lang="en-US" altLang="ja-JP" sz="1050" b="1" dirty="0">
                  <a:solidFill>
                    <a:srgbClr val="FF00FF"/>
                  </a:solidFill>
                  <a:latin typeface="Arial"/>
                  <a:ea typeface="ＭＳ Ｐゴシック"/>
                  <a:cs typeface="Arial"/>
                </a:rPr>
                <a:t>pulsed corr.</a:t>
              </a:r>
              <a:endParaRPr lang="ja-JP" altLang="en-US" sz="1050" b="1" dirty="0">
                <a:solidFill>
                  <a:srgbClr val="FF00FF"/>
                </a:solidFill>
                <a:latin typeface="Arial"/>
                <a:ea typeface="ＭＳ Ｐゴシック"/>
                <a:cs typeface="Arial"/>
              </a:endParaRPr>
            </a:p>
          </p:txBody>
        </p:sp>
        <p:sp>
          <p:nvSpPr>
            <p:cNvPr id="22" name="テキスト ボックス 21">
              <a:extLst>
                <a:ext uri="{FF2B5EF4-FFF2-40B4-BE49-F238E27FC236}">
                  <a16:creationId xmlns:a16="http://schemas.microsoft.com/office/drawing/2014/main" id="{770AE9FE-0BB2-204E-BEFE-1818958AFCA5}"/>
                </a:ext>
              </a:extLst>
            </p:cNvPr>
            <p:cNvSpPr txBox="1"/>
            <p:nvPr/>
          </p:nvSpPr>
          <p:spPr>
            <a:xfrm>
              <a:off x="6355042" y="2006173"/>
              <a:ext cx="1201376" cy="320246"/>
            </a:xfrm>
            <a:prstGeom prst="rect">
              <a:avLst/>
            </a:prstGeom>
            <a:noFill/>
          </p:spPr>
          <p:txBody>
            <a:bodyPr wrap="none" lIns="0" tIns="0" rIns="0" bIns="0" rtlCol="0">
              <a:spAutoFit/>
            </a:bodyPr>
            <a:lstStyle/>
            <a:p>
              <a:pPr defTabSz="518845"/>
              <a:r>
                <a:rPr lang="en-US" altLang="ja-JP" sz="1050" b="1" dirty="0">
                  <a:solidFill>
                    <a:srgbClr val="008000"/>
                  </a:solidFill>
                  <a:latin typeface="Arial"/>
                  <a:ea typeface="ＭＳ Ｐゴシック"/>
                  <a:cs typeface="Arial"/>
                </a:rPr>
                <a:t>DC quad</a:t>
              </a:r>
              <a:endParaRPr lang="ja-JP" altLang="en-US" sz="1050" b="1" dirty="0">
                <a:solidFill>
                  <a:srgbClr val="008000"/>
                </a:solidFill>
                <a:latin typeface="Arial"/>
                <a:ea typeface="ＭＳ Ｐゴシック"/>
                <a:cs typeface="Arial"/>
              </a:endParaRPr>
            </a:p>
          </p:txBody>
        </p:sp>
        <p:sp>
          <p:nvSpPr>
            <p:cNvPr id="23" name="テキスト ボックス 22">
              <a:extLst>
                <a:ext uri="{FF2B5EF4-FFF2-40B4-BE49-F238E27FC236}">
                  <a16:creationId xmlns:a16="http://schemas.microsoft.com/office/drawing/2014/main" id="{4A8BC896-BE78-2A45-BEBF-DE70C1D8A147}"/>
                </a:ext>
              </a:extLst>
            </p:cNvPr>
            <p:cNvSpPr txBox="1"/>
            <p:nvPr/>
          </p:nvSpPr>
          <p:spPr>
            <a:xfrm>
              <a:off x="6300217" y="4038523"/>
              <a:ext cx="1716746" cy="320246"/>
            </a:xfrm>
            <a:prstGeom prst="rect">
              <a:avLst/>
            </a:prstGeom>
            <a:noFill/>
          </p:spPr>
          <p:txBody>
            <a:bodyPr wrap="none" lIns="0" tIns="0" rIns="0" bIns="0" rtlCol="0">
              <a:spAutoFit/>
            </a:bodyPr>
            <a:lstStyle/>
            <a:p>
              <a:pPr defTabSz="518845"/>
              <a:r>
                <a:rPr lang="en-US" altLang="ja-JP" sz="1050" b="1" dirty="0">
                  <a:solidFill>
                    <a:srgbClr val="00FFFF"/>
                  </a:solidFill>
                  <a:latin typeface="Arial"/>
                  <a:ea typeface="ＭＳ Ｐゴシック"/>
                  <a:cs typeface="Arial"/>
                </a:rPr>
                <a:t>pulsed quad</a:t>
              </a:r>
              <a:endParaRPr lang="ja-JP" altLang="en-US" sz="1050" b="1" dirty="0">
                <a:solidFill>
                  <a:srgbClr val="00FFFF"/>
                </a:solidFill>
                <a:latin typeface="Arial"/>
                <a:ea typeface="ＭＳ Ｐゴシック"/>
                <a:cs typeface="Arial"/>
              </a:endParaRPr>
            </a:p>
          </p:txBody>
        </p:sp>
        <p:cxnSp>
          <p:nvCxnSpPr>
            <p:cNvPr id="24" name="直線コネクタ 23">
              <a:extLst>
                <a:ext uri="{FF2B5EF4-FFF2-40B4-BE49-F238E27FC236}">
                  <a16:creationId xmlns:a16="http://schemas.microsoft.com/office/drawing/2014/main" id="{CF93A1F6-5430-5F47-9A1C-C5D5CCB336E1}"/>
                </a:ext>
              </a:extLst>
            </p:cNvPr>
            <p:cNvCxnSpPr/>
            <p:nvPr/>
          </p:nvCxnSpPr>
          <p:spPr>
            <a:xfrm>
              <a:off x="5339045" y="3316722"/>
              <a:ext cx="55731" cy="461220"/>
            </a:xfrm>
            <a:prstGeom prst="line">
              <a:avLst/>
            </a:prstGeom>
            <a:ln w="12700"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6E7900D6-DDAC-6B4E-9E67-08C12689FCCA}"/>
                </a:ext>
              </a:extLst>
            </p:cNvPr>
            <p:cNvCxnSpPr/>
            <p:nvPr/>
          </p:nvCxnSpPr>
          <p:spPr>
            <a:xfrm flipH="1">
              <a:off x="5394774" y="3309372"/>
              <a:ext cx="528472" cy="468569"/>
            </a:xfrm>
            <a:prstGeom prst="line">
              <a:avLst/>
            </a:prstGeom>
            <a:ln w="12700"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7EB08B25-3345-9B4D-9BCF-1D74FB7BBEE8}"/>
                </a:ext>
              </a:extLst>
            </p:cNvPr>
            <p:cNvCxnSpPr/>
            <p:nvPr/>
          </p:nvCxnSpPr>
          <p:spPr>
            <a:xfrm flipH="1">
              <a:off x="6947417" y="3564254"/>
              <a:ext cx="516097" cy="557552"/>
            </a:xfrm>
            <a:prstGeom prst="line">
              <a:avLst/>
            </a:prstGeom>
            <a:ln w="12700"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7" name="直線コネクタ 26">
              <a:extLst>
                <a:ext uri="{FF2B5EF4-FFF2-40B4-BE49-F238E27FC236}">
                  <a16:creationId xmlns:a16="http://schemas.microsoft.com/office/drawing/2014/main" id="{61F4BA5A-79D6-9F47-8B3A-1965A04E9D1D}"/>
                </a:ext>
              </a:extLst>
            </p:cNvPr>
            <p:cNvCxnSpPr/>
            <p:nvPr/>
          </p:nvCxnSpPr>
          <p:spPr>
            <a:xfrm>
              <a:off x="6180299" y="3551885"/>
              <a:ext cx="767081" cy="554044"/>
            </a:xfrm>
            <a:prstGeom prst="line">
              <a:avLst/>
            </a:prstGeom>
            <a:ln w="12700"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28" name="テキスト ボックス 27">
              <a:extLst>
                <a:ext uri="{FF2B5EF4-FFF2-40B4-BE49-F238E27FC236}">
                  <a16:creationId xmlns:a16="http://schemas.microsoft.com/office/drawing/2014/main" id="{5EF14EFE-18D0-B748-A57A-DE9FAD1B9F25}"/>
                </a:ext>
              </a:extLst>
            </p:cNvPr>
            <p:cNvSpPr txBox="1"/>
            <p:nvPr/>
          </p:nvSpPr>
          <p:spPr>
            <a:xfrm>
              <a:off x="5457742" y="1274754"/>
              <a:ext cx="1623910" cy="573652"/>
            </a:xfrm>
            <a:prstGeom prst="rect">
              <a:avLst/>
            </a:prstGeom>
            <a:solidFill>
              <a:schemeClr val="bg2"/>
            </a:solidFill>
          </p:spPr>
          <p:txBody>
            <a:bodyPr wrap="none" lIns="103775" tIns="51881" rIns="103775" bIns="51881" rtlCol="0">
              <a:spAutoFit/>
            </a:bodyPr>
            <a:lstStyle/>
            <a:p>
              <a:pPr defTabSz="518845"/>
              <a:r>
                <a:rPr lang="en-US" altLang="ja-JP" sz="1200" dirty="0">
                  <a:solidFill>
                    <a:prstClr val="black"/>
                  </a:solidFill>
                  <a:latin typeface="Calibri"/>
                  <a:ea typeface="ＭＳ Ｐゴシック"/>
                </a:rPr>
                <a:t>top view</a:t>
              </a:r>
              <a:endParaRPr lang="ja-JP" altLang="en-US" sz="1200" dirty="0">
                <a:solidFill>
                  <a:prstClr val="black"/>
                </a:solidFill>
                <a:latin typeface="Calibri"/>
                <a:ea typeface="ＭＳ Ｐゴシック"/>
              </a:endParaRPr>
            </a:p>
          </p:txBody>
        </p:sp>
        <p:sp>
          <p:nvSpPr>
            <p:cNvPr id="29" name="テキスト ボックス 28">
              <a:extLst>
                <a:ext uri="{FF2B5EF4-FFF2-40B4-BE49-F238E27FC236}">
                  <a16:creationId xmlns:a16="http://schemas.microsoft.com/office/drawing/2014/main" id="{4F7ACED0-75BE-6945-BF35-CBC1575003EF}"/>
                </a:ext>
              </a:extLst>
            </p:cNvPr>
            <p:cNvSpPr txBox="1"/>
            <p:nvPr/>
          </p:nvSpPr>
          <p:spPr>
            <a:xfrm>
              <a:off x="7338347" y="2142217"/>
              <a:ext cx="908866" cy="304995"/>
            </a:xfrm>
            <a:prstGeom prst="rect">
              <a:avLst/>
            </a:prstGeom>
            <a:noFill/>
          </p:spPr>
          <p:txBody>
            <a:bodyPr wrap="none" lIns="0" tIns="0" rIns="0" bIns="0" rtlCol="0">
              <a:spAutoFit/>
            </a:bodyPr>
            <a:lstStyle/>
            <a:p>
              <a:pPr defTabSz="518845"/>
              <a:r>
                <a:rPr lang="en-US" altLang="ja-JP" sz="1000" b="1" dirty="0">
                  <a:solidFill>
                    <a:srgbClr val="800000"/>
                  </a:solidFill>
                  <a:latin typeface="Arial"/>
                  <a:ea typeface="ＭＳ Ｐゴシック"/>
                  <a:cs typeface="Arial"/>
                </a:rPr>
                <a:t>spoiler</a:t>
              </a:r>
              <a:endParaRPr lang="ja-JP" altLang="en-US" sz="1000" b="1" dirty="0">
                <a:solidFill>
                  <a:srgbClr val="800000"/>
                </a:solidFill>
                <a:latin typeface="Arial"/>
                <a:ea typeface="ＭＳ Ｐゴシック"/>
                <a:cs typeface="Arial"/>
              </a:endParaRPr>
            </a:p>
          </p:txBody>
        </p:sp>
        <p:sp>
          <p:nvSpPr>
            <p:cNvPr id="30" name="テキスト ボックス 29">
              <a:extLst>
                <a:ext uri="{FF2B5EF4-FFF2-40B4-BE49-F238E27FC236}">
                  <a16:creationId xmlns:a16="http://schemas.microsoft.com/office/drawing/2014/main" id="{A4299C6F-9328-694F-BF0D-92052156429B}"/>
                </a:ext>
              </a:extLst>
            </p:cNvPr>
            <p:cNvSpPr txBox="1"/>
            <p:nvPr/>
          </p:nvSpPr>
          <p:spPr>
            <a:xfrm>
              <a:off x="9453608" y="1240205"/>
              <a:ext cx="1260571" cy="335495"/>
            </a:xfrm>
            <a:prstGeom prst="rect">
              <a:avLst/>
            </a:prstGeom>
            <a:noFill/>
          </p:spPr>
          <p:txBody>
            <a:bodyPr wrap="none" lIns="0" tIns="0" rIns="0" bIns="0" rtlCol="0">
              <a:spAutoFit/>
            </a:bodyPr>
            <a:lstStyle/>
            <a:p>
              <a:pPr defTabSz="518845"/>
              <a:r>
                <a:rPr lang="en-US" altLang="ja-JP" sz="1100" b="1" dirty="0">
                  <a:solidFill>
                    <a:srgbClr val="66CCFF"/>
                  </a:solidFill>
                  <a:latin typeface="Arial"/>
                  <a:ea typeface="ＭＳ Ｐゴシック"/>
                  <a:cs typeface="Arial"/>
                </a:rPr>
                <a:t>solenoid</a:t>
              </a:r>
              <a:endParaRPr lang="ja-JP" altLang="en-US" sz="1100" b="1" dirty="0">
                <a:solidFill>
                  <a:srgbClr val="66CCFF"/>
                </a:solidFill>
                <a:latin typeface="Arial"/>
                <a:ea typeface="ＭＳ Ｐゴシック"/>
                <a:cs typeface="Arial"/>
              </a:endParaRPr>
            </a:p>
          </p:txBody>
        </p:sp>
        <p:sp>
          <p:nvSpPr>
            <p:cNvPr id="31" name="テキスト ボックス 30">
              <a:extLst>
                <a:ext uri="{FF2B5EF4-FFF2-40B4-BE49-F238E27FC236}">
                  <a16:creationId xmlns:a16="http://schemas.microsoft.com/office/drawing/2014/main" id="{E210A15C-DF8F-0449-ADB1-DA32105BF8BA}"/>
                </a:ext>
              </a:extLst>
            </p:cNvPr>
            <p:cNvSpPr txBox="1"/>
            <p:nvPr/>
          </p:nvSpPr>
          <p:spPr>
            <a:xfrm>
              <a:off x="9580678" y="2065544"/>
              <a:ext cx="1378967" cy="548992"/>
            </a:xfrm>
            <a:prstGeom prst="rect">
              <a:avLst/>
            </a:prstGeom>
            <a:noFill/>
          </p:spPr>
          <p:txBody>
            <a:bodyPr wrap="none" lIns="0" tIns="0" rIns="0" bIns="0" rtlCol="0">
              <a:spAutoFit/>
            </a:bodyPr>
            <a:lstStyle/>
            <a:p>
              <a:pPr defTabSz="518845"/>
              <a:r>
                <a:rPr lang="en-US" altLang="ja-JP" sz="900" b="1" dirty="0">
                  <a:solidFill>
                    <a:prstClr val="black"/>
                  </a:solidFill>
                  <a:latin typeface="Arial"/>
                  <a:ea typeface="ＭＳ Ｐゴシック"/>
                  <a:cs typeface="Arial"/>
                </a:rPr>
                <a:t>LAS Accel. </a:t>
              </a:r>
            </a:p>
            <a:p>
              <a:pPr defTabSz="518845"/>
              <a:r>
                <a:rPr lang="en-US" altLang="ja-JP" sz="900" b="1" dirty="0">
                  <a:solidFill>
                    <a:prstClr val="black"/>
                  </a:solidFill>
                  <a:latin typeface="Arial"/>
                  <a:ea typeface="ＭＳ Ｐゴシック"/>
                  <a:cs typeface="Arial"/>
                </a:rPr>
                <a:t>structure</a:t>
              </a:r>
              <a:endParaRPr lang="ja-JP" altLang="en-US" sz="900" b="1" dirty="0">
                <a:solidFill>
                  <a:prstClr val="black"/>
                </a:solidFill>
                <a:latin typeface="Arial"/>
                <a:ea typeface="ＭＳ Ｐゴシック"/>
                <a:cs typeface="Arial"/>
              </a:endParaRPr>
            </a:p>
          </p:txBody>
        </p:sp>
      </p:grpSp>
      <p:pic>
        <p:nvPicPr>
          <p:cNvPr id="33" name="図 5" descr="ego-new-acc.jpg">
            <a:extLst>
              <a:ext uri="{FF2B5EF4-FFF2-40B4-BE49-F238E27FC236}">
                <a16:creationId xmlns:a16="http://schemas.microsoft.com/office/drawing/2014/main" id="{0A7B1C0B-6627-A84F-B13E-35F9E22DC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6018" y="2835594"/>
            <a:ext cx="3041596" cy="2169967"/>
          </a:xfrm>
          <a:prstGeom prst="rect">
            <a:avLst/>
          </a:prstGeom>
        </p:spPr>
      </p:pic>
      <p:pic>
        <p:nvPicPr>
          <p:cNvPr id="34" name="Picture 33">
            <a:extLst>
              <a:ext uri="{FF2B5EF4-FFF2-40B4-BE49-F238E27FC236}">
                <a16:creationId xmlns:a16="http://schemas.microsoft.com/office/drawing/2014/main" id="{1DDB916D-AA23-D24C-B743-FE6BAE3F57F0}"/>
              </a:ext>
            </a:extLst>
          </p:cNvPr>
          <p:cNvPicPr>
            <a:picLocks noChangeAspect="1"/>
          </p:cNvPicPr>
          <p:nvPr/>
        </p:nvPicPr>
        <p:blipFill>
          <a:blip r:embed="rId5"/>
          <a:stretch>
            <a:fillRect/>
          </a:stretch>
        </p:blipFill>
        <p:spPr>
          <a:xfrm>
            <a:off x="6437382" y="4997383"/>
            <a:ext cx="3275266" cy="2456450"/>
          </a:xfrm>
          <a:prstGeom prst="rect">
            <a:avLst/>
          </a:prstGeom>
        </p:spPr>
      </p:pic>
      <p:sp>
        <p:nvSpPr>
          <p:cNvPr id="35" name="Content Placeholder 2">
            <a:extLst>
              <a:ext uri="{FF2B5EF4-FFF2-40B4-BE49-F238E27FC236}">
                <a16:creationId xmlns:a16="http://schemas.microsoft.com/office/drawing/2014/main" id="{C7A4D10C-80B2-3B46-BD0F-53B61061005B}"/>
              </a:ext>
            </a:extLst>
          </p:cNvPr>
          <p:cNvSpPr txBox="1">
            <a:spLocks/>
          </p:cNvSpPr>
          <p:nvPr/>
        </p:nvSpPr>
        <p:spPr bwMode="auto">
          <a:xfrm>
            <a:off x="5929045" y="904407"/>
            <a:ext cx="4687620" cy="1735623"/>
          </a:xfrm>
          <a:prstGeom prst="rect">
            <a:avLst/>
          </a:prstGeom>
          <a:noFill/>
          <a:ln w="9525">
            <a:noFill/>
            <a:miter lim="800000"/>
            <a:headEnd/>
            <a:tailEnd/>
          </a:ln>
        </p:spPr>
        <p:txBody>
          <a:bodyPr vert="horz" wrap="square" lIns="99538" tIns="49769" rIns="99538" bIns="49769" numCol="1" anchor="t" anchorCtr="0" compatLnSpc="1">
            <a:prstTxWarp prst="textNoShape">
              <a:avLst/>
            </a:prstTxWarp>
          </a:bodyPr>
          <a:lstStyle>
            <a:lvl1pPr marL="373063" indent="-373063" algn="l" rtl="0" eaLnBrk="1" fontAlgn="base" hangingPunct="1">
              <a:spcBef>
                <a:spcPct val="20000"/>
              </a:spcBef>
              <a:spcAft>
                <a:spcPct val="0"/>
              </a:spcAft>
              <a:buClr>
                <a:srgbClr val="FF0000"/>
              </a:buClr>
              <a:buFont typeface="Wingdings" charset="2"/>
              <a:buChar char="u"/>
              <a:defRPr kumimoji="1" sz="3500" b="1">
                <a:solidFill>
                  <a:srgbClr val="000060"/>
                </a:solidFill>
                <a:latin typeface="+mn-lt"/>
                <a:ea typeface="+mn-ea"/>
                <a:cs typeface="+mn-cs"/>
              </a:defRPr>
            </a:lvl1pPr>
            <a:lvl2pPr marL="541338" indent="-269875" algn="l" rtl="0" eaLnBrk="1" fontAlgn="base" hangingPunct="1">
              <a:spcBef>
                <a:spcPct val="20000"/>
              </a:spcBef>
              <a:spcAft>
                <a:spcPct val="0"/>
              </a:spcAft>
              <a:buClr>
                <a:srgbClr val="FF3F00"/>
              </a:buClr>
              <a:buFont typeface="Wingdings" charset="2"/>
              <a:buChar char="v"/>
              <a:tabLst/>
              <a:defRPr kumimoji="1" sz="3000" b="1">
                <a:solidFill>
                  <a:srgbClr val="600000"/>
                </a:solidFill>
                <a:latin typeface="+mn-lt"/>
                <a:ea typeface="+mn-ea"/>
                <a:cs typeface="+mn-cs"/>
              </a:defRPr>
            </a:lvl2pPr>
            <a:lvl3pPr marL="719138" indent="-269875" algn="l" rtl="0" eaLnBrk="1" fontAlgn="base" hangingPunct="1">
              <a:spcBef>
                <a:spcPct val="20000"/>
              </a:spcBef>
              <a:spcAft>
                <a:spcPct val="0"/>
              </a:spcAft>
              <a:buClr>
                <a:srgbClr val="FF7F00"/>
              </a:buClr>
              <a:buFont typeface="Wingdings" charset="2"/>
              <a:buChar char="³"/>
              <a:defRPr kumimoji="1" sz="2600" b="1">
                <a:solidFill>
                  <a:srgbClr val="004000"/>
                </a:solidFill>
                <a:latin typeface="+mn-lt"/>
                <a:ea typeface="+mn-ea"/>
                <a:cs typeface="+mn-cs"/>
              </a:defRPr>
            </a:lvl3pPr>
            <a:lvl4pPr marL="804863" indent="-177800" algn="l" rtl="0" eaLnBrk="1" fontAlgn="base" hangingPunct="1">
              <a:spcBef>
                <a:spcPct val="20000"/>
              </a:spcBef>
              <a:spcAft>
                <a:spcPct val="0"/>
              </a:spcAft>
              <a:buClr>
                <a:srgbClr val="FFBF00"/>
              </a:buClr>
              <a:buFont typeface="Wingdings" charset="2"/>
              <a:buChar char="w"/>
              <a:defRPr kumimoji="1" sz="2200" b="1">
                <a:solidFill>
                  <a:srgbClr val="400040"/>
                </a:solidFill>
                <a:latin typeface="+mn-lt"/>
                <a:ea typeface="+mn-ea"/>
                <a:cs typeface="+mn-cs"/>
              </a:defRPr>
            </a:lvl4pPr>
            <a:lvl5pPr marL="982663" indent="-177800" algn="l" rtl="0" eaLnBrk="1" fontAlgn="base" hangingPunct="1">
              <a:spcBef>
                <a:spcPct val="20000"/>
              </a:spcBef>
              <a:spcAft>
                <a:spcPct val="0"/>
              </a:spcAft>
              <a:buChar char="»"/>
              <a:defRPr kumimoji="1" b="1">
                <a:solidFill>
                  <a:schemeClr val="tx1"/>
                </a:solidFill>
                <a:latin typeface="+mn-lt"/>
                <a:ea typeface="+mn-ea"/>
                <a:cs typeface="+mn-cs"/>
              </a:defRPr>
            </a:lvl5pPr>
            <a:lvl6pPr marL="1327343" algn="l" rtl="0" eaLnBrk="1" fontAlgn="base" hangingPunct="1">
              <a:spcBef>
                <a:spcPct val="20000"/>
              </a:spcBef>
              <a:spcAft>
                <a:spcPct val="0"/>
              </a:spcAft>
              <a:buChar char="»"/>
              <a:defRPr kumimoji="1" b="1">
                <a:solidFill>
                  <a:schemeClr val="tx1"/>
                </a:solidFill>
                <a:latin typeface="+mn-lt"/>
                <a:ea typeface="+mn-ea"/>
                <a:cs typeface="+mn-cs"/>
              </a:defRPr>
            </a:lvl6pPr>
            <a:lvl7pPr marL="1825097" algn="l" rtl="0" eaLnBrk="1" fontAlgn="base" hangingPunct="1">
              <a:spcBef>
                <a:spcPct val="20000"/>
              </a:spcBef>
              <a:spcAft>
                <a:spcPct val="0"/>
              </a:spcAft>
              <a:buChar char="»"/>
              <a:defRPr kumimoji="1" b="1">
                <a:solidFill>
                  <a:schemeClr val="tx1"/>
                </a:solidFill>
                <a:latin typeface="+mn-lt"/>
                <a:ea typeface="+mn-ea"/>
                <a:cs typeface="+mn-cs"/>
              </a:defRPr>
            </a:lvl7pPr>
            <a:lvl8pPr marL="2322850" algn="l" rtl="0" eaLnBrk="1" fontAlgn="base" hangingPunct="1">
              <a:spcBef>
                <a:spcPct val="20000"/>
              </a:spcBef>
              <a:spcAft>
                <a:spcPct val="0"/>
              </a:spcAft>
              <a:buChar char="»"/>
              <a:defRPr kumimoji="1" b="1">
                <a:solidFill>
                  <a:schemeClr val="tx1"/>
                </a:solidFill>
                <a:latin typeface="+mn-lt"/>
                <a:ea typeface="+mn-ea"/>
                <a:cs typeface="+mn-cs"/>
              </a:defRPr>
            </a:lvl8pPr>
            <a:lvl9pPr marL="2820604" algn="l" rtl="0" eaLnBrk="1" fontAlgn="base" hangingPunct="1">
              <a:spcBef>
                <a:spcPct val="20000"/>
              </a:spcBef>
              <a:spcAft>
                <a:spcPct val="0"/>
              </a:spcAft>
              <a:buChar char="»"/>
              <a:defRPr kumimoji="1" b="1">
                <a:solidFill>
                  <a:schemeClr val="tx1"/>
                </a:solidFill>
                <a:latin typeface="+mn-lt"/>
                <a:ea typeface="+mn-ea"/>
                <a:cs typeface="+mn-cs"/>
              </a:defRPr>
            </a:lvl9pPr>
          </a:lstStyle>
          <a:p>
            <a:pPr marL="0" indent="0" defTabSz="914400">
              <a:buNone/>
            </a:pPr>
            <a:r>
              <a:rPr lang="en-US" altLang="ja-JP" sz="1600" kern="0" dirty="0">
                <a:solidFill>
                  <a:srgbClr val="005F00"/>
                </a:solidFill>
              </a:rPr>
              <a:t>New accelerating structures were designed and are being fabricated</a:t>
            </a:r>
            <a:endParaRPr lang="en-US" sz="1600" kern="0" dirty="0">
              <a:solidFill>
                <a:srgbClr val="005F00"/>
              </a:solidFill>
            </a:endParaRPr>
          </a:p>
          <a:p>
            <a:pPr marL="223838" indent="-223838" defTabSz="914400"/>
            <a:r>
              <a:rPr lang="en-US" altLang="ja-JP" sz="1400" kern="0" dirty="0"/>
              <a:t>Planning to replace damaged 40 year-old 7% in 230 accelerating structures</a:t>
            </a:r>
            <a:endParaRPr lang="en-US" sz="1400" kern="0" dirty="0"/>
          </a:p>
          <a:p>
            <a:pPr marL="223838" indent="-223838" defTabSz="914400"/>
            <a:r>
              <a:rPr lang="en-US" altLang="ja-JP" sz="1400" kern="0" dirty="0"/>
              <a:t>Succeeded to achieve high acceleration field and low discharge rate with the first 4 structures</a:t>
            </a:r>
          </a:p>
          <a:p>
            <a:pPr marL="223838" indent="-223838" defTabSz="914400"/>
            <a:r>
              <a:rPr lang="en-US" altLang="ja-JP" sz="1400" kern="0" dirty="0"/>
              <a:t>Will install 12 more structures in 2023</a:t>
            </a:r>
          </a:p>
          <a:p>
            <a:pPr marL="223838" indent="-223838" defTabSz="914400"/>
            <a:r>
              <a:rPr lang="en-US" altLang="ja-JP" sz="1400" kern="0" dirty="0"/>
              <a:t>Can reach </a:t>
            </a:r>
            <a:r>
              <a:rPr lang="en-US" altLang="ja-JP" sz="1400" kern="0" dirty="0" err="1"/>
              <a:t>Υ</a:t>
            </a:r>
            <a:r>
              <a:rPr lang="en-US" altLang="ja-JP" sz="1400" kern="0" dirty="0"/>
              <a:t> (6S) </a:t>
            </a:r>
            <a:endParaRPr lang="en-US" sz="1400" kern="0" dirty="0"/>
          </a:p>
        </p:txBody>
      </p:sp>
      <p:sp>
        <p:nvSpPr>
          <p:cNvPr id="36" name="Rectangle 35">
            <a:extLst>
              <a:ext uri="{FF2B5EF4-FFF2-40B4-BE49-F238E27FC236}">
                <a16:creationId xmlns:a16="http://schemas.microsoft.com/office/drawing/2014/main" id="{E885D2EA-A8B1-AD43-964C-8D490E0D7152}"/>
              </a:ext>
            </a:extLst>
          </p:cNvPr>
          <p:cNvSpPr/>
          <p:nvPr/>
        </p:nvSpPr>
        <p:spPr>
          <a:xfrm>
            <a:off x="486397" y="4946895"/>
            <a:ext cx="1297136" cy="307777"/>
          </a:xfrm>
          <a:prstGeom prst="rect">
            <a:avLst/>
          </a:prstGeom>
          <a:solidFill>
            <a:schemeClr val="bg1"/>
          </a:solidFill>
        </p:spPr>
        <p:txBody>
          <a:bodyPr wrap="square" lIns="0" tIns="0" rIns="0" bIns="0">
            <a:spAutoFit/>
          </a:bodyPr>
          <a:lstStyle/>
          <a:p>
            <a:pPr marL="7938" lvl="1" algn="r"/>
            <a:r>
              <a:rPr lang="en-US" altLang="ja-JP" sz="1000" dirty="0">
                <a:solidFill>
                  <a:srgbClr val="600000"/>
                </a:solidFill>
              </a:rPr>
              <a:t>Steady progress of positron beam</a:t>
            </a:r>
          </a:p>
        </p:txBody>
      </p:sp>
      <p:grpSp>
        <p:nvGrpSpPr>
          <p:cNvPr id="32" name="Group 31">
            <a:extLst>
              <a:ext uri="{FF2B5EF4-FFF2-40B4-BE49-F238E27FC236}">
                <a16:creationId xmlns:a16="http://schemas.microsoft.com/office/drawing/2014/main" id="{27078A33-14A0-9B41-BC4F-BE115EE7C454}"/>
              </a:ext>
            </a:extLst>
          </p:cNvPr>
          <p:cNvGrpSpPr/>
          <p:nvPr/>
        </p:nvGrpSpPr>
        <p:grpSpPr>
          <a:xfrm>
            <a:off x="98922" y="2135294"/>
            <a:ext cx="3113280" cy="2499698"/>
            <a:chOff x="98922" y="2135294"/>
            <a:chExt cx="3113280" cy="2499698"/>
          </a:xfrm>
        </p:grpSpPr>
        <p:pic>
          <p:nvPicPr>
            <p:cNvPr id="7" name="図 6"/>
            <p:cNvPicPr>
              <a:picLocks noChangeAspect="1"/>
            </p:cNvPicPr>
            <p:nvPr/>
          </p:nvPicPr>
          <p:blipFill>
            <a:blip r:embed="rId6"/>
            <a:stretch>
              <a:fillRect/>
            </a:stretch>
          </p:blipFill>
          <p:spPr>
            <a:xfrm>
              <a:off x="98922" y="2135294"/>
              <a:ext cx="3113280" cy="2499193"/>
            </a:xfrm>
            <a:prstGeom prst="rect">
              <a:avLst/>
            </a:prstGeom>
          </p:spPr>
        </p:pic>
        <p:sp>
          <p:nvSpPr>
            <p:cNvPr id="37" name="Rectangle 36">
              <a:extLst>
                <a:ext uri="{FF2B5EF4-FFF2-40B4-BE49-F238E27FC236}">
                  <a16:creationId xmlns:a16="http://schemas.microsoft.com/office/drawing/2014/main" id="{BBFE6DD6-546C-4647-A057-997F3842D3C6}"/>
                </a:ext>
              </a:extLst>
            </p:cNvPr>
            <p:cNvSpPr/>
            <p:nvPr/>
          </p:nvSpPr>
          <p:spPr>
            <a:xfrm>
              <a:off x="795488" y="4534965"/>
              <a:ext cx="896623" cy="100027"/>
            </a:xfrm>
            <a:prstGeom prst="rect">
              <a:avLst/>
            </a:prstGeom>
            <a:solidFill>
              <a:schemeClr val="bg1"/>
            </a:solidFill>
          </p:spPr>
          <p:txBody>
            <a:bodyPr wrap="square" lIns="0" tIns="0" rIns="0" bIns="0">
              <a:spAutoFit/>
            </a:bodyPr>
            <a:lstStyle/>
            <a:p>
              <a:pPr marL="7938" lvl="1" algn="r"/>
              <a:r>
                <a:rPr lang="en-US" sz="650" dirty="0"/>
                <a:t>Flux concentrator</a:t>
              </a:r>
              <a:endParaRPr lang="en-US" altLang="ja-JP" sz="650" dirty="0"/>
            </a:p>
          </p:txBody>
        </p:sp>
        <p:sp>
          <p:nvSpPr>
            <p:cNvPr id="38" name="Rectangle 37">
              <a:extLst>
                <a:ext uri="{FF2B5EF4-FFF2-40B4-BE49-F238E27FC236}">
                  <a16:creationId xmlns:a16="http://schemas.microsoft.com/office/drawing/2014/main" id="{516031AE-DDA9-C44E-BC8E-96589A747F21}"/>
                </a:ext>
              </a:extLst>
            </p:cNvPr>
            <p:cNvSpPr/>
            <p:nvPr/>
          </p:nvSpPr>
          <p:spPr>
            <a:xfrm>
              <a:off x="892432" y="2794107"/>
              <a:ext cx="1602015" cy="138499"/>
            </a:xfrm>
            <a:prstGeom prst="rect">
              <a:avLst/>
            </a:prstGeom>
            <a:noFill/>
          </p:spPr>
          <p:txBody>
            <a:bodyPr wrap="square" lIns="0" tIns="0" rIns="0" bIns="0">
              <a:spAutoFit/>
            </a:bodyPr>
            <a:lstStyle/>
            <a:p>
              <a:pPr marL="7938" lvl="1" algn="r"/>
              <a:r>
                <a:rPr lang="en-US" altLang="ja-JP" sz="900" dirty="0">
                  <a:solidFill>
                    <a:srgbClr val="600000"/>
                  </a:solidFill>
                </a:rPr>
                <a:t>Present operation</a:t>
              </a:r>
            </a:p>
          </p:txBody>
        </p:sp>
        <p:cxnSp>
          <p:nvCxnSpPr>
            <p:cNvPr id="40" name="Straight Arrow Connector 39">
              <a:extLst>
                <a:ext uri="{FF2B5EF4-FFF2-40B4-BE49-F238E27FC236}">
                  <a16:creationId xmlns:a16="http://schemas.microsoft.com/office/drawing/2014/main" id="{4284E97E-D91D-AE4B-99BB-593009346541}"/>
                </a:ext>
              </a:extLst>
            </p:cNvPr>
            <p:cNvCxnSpPr/>
            <p:nvPr/>
          </p:nvCxnSpPr>
          <p:spPr>
            <a:xfrm>
              <a:off x="2543870" y="2876838"/>
              <a:ext cx="208404" cy="7402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E6364313-4AA6-D448-B8CF-4B54FDC326CB}"/>
                </a:ext>
              </a:extLst>
            </p:cNvPr>
            <p:cNvSpPr/>
            <p:nvPr/>
          </p:nvSpPr>
          <p:spPr>
            <a:xfrm>
              <a:off x="675570" y="4051553"/>
              <a:ext cx="1602015" cy="138499"/>
            </a:xfrm>
            <a:prstGeom prst="rect">
              <a:avLst/>
            </a:prstGeom>
            <a:noFill/>
          </p:spPr>
          <p:txBody>
            <a:bodyPr wrap="square" lIns="0" tIns="0" rIns="0" bIns="0">
              <a:spAutoFit/>
            </a:bodyPr>
            <a:lstStyle/>
            <a:p>
              <a:pPr marL="7938" lvl="1"/>
              <a:r>
                <a:rPr lang="en-US" altLang="ja-JP" sz="900" dirty="0">
                  <a:solidFill>
                    <a:srgbClr val="600000"/>
                  </a:solidFill>
                </a:rPr>
                <a:t>Operation up to the last year</a:t>
              </a:r>
            </a:p>
          </p:txBody>
        </p:sp>
        <p:cxnSp>
          <p:nvCxnSpPr>
            <p:cNvPr id="41" name="Straight Arrow Connector 40">
              <a:extLst>
                <a:ext uri="{FF2B5EF4-FFF2-40B4-BE49-F238E27FC236}">
                  <a16:creationId xmlns:a16="http://schemas.microsoft.com/office/drawing/2014/main" id="{DDB6BBA9-CF2C-A04F-84A5-D07558BCA203}"/>
                </a:ext>
              </a:extLst>
            </p:cNvPr>
            <p:cNvCxnSpPr>
              <a:cxnSpLocks/>
            </p:cNvCxnSpPr>
            <p:nvPr/>
          </p:nvCxnSpPr>
          <p:spPr>
            <a:xfrm flipH="1" flipV="1">
              <a:off x="1105923" y="3887816"/>
              <a:ext cx="137876" cy="15942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sp>
        <p:nvSpPr>
          <p:cNvPr id="42" name="Rectangle 41">
            <a:extLst>
              <a:ext uri="{FF2B5EF4-FFF2-40B4-BE49-F238E27FC236}">
                <a16:creationId xmlns:a16="http://schemas.microsoft.com/office/drawing/2014/main" id="{F27B4EBC-7379-C449-8575-928E816E4DD9}"/>
              </a:ext>
            </a:extLst>
          </p:cNvPr>
          <p:cNvSpPr/>
          <p:nvPr/>
        </p:nvSpPr>
        <p:spPr>
          <a:xfrm>
            <a:off x="7993904" y="3057661"/>
            <a:ext cx="2401380" cy="153888"/>
          </a:xfrm>
          <a:prstGeom prst="rect">
            <a:avLst/>
          </a:prstGeom>
          <a:noFill/>
        </p:spPr>
        <p:txBody>
          <a:bodyPr wrap="square" lIns="0" tIns="0" rIns="0" bIns="0">
            <a:spAutoFit/>
          </a:bodyPr>
          <a:lstStyle/>
          <a:p>
            <a:pPr marL="7938" lvl="1" algn="r"/>
            <a:r>
              <a:rPr lang="en-US" altLang="ja-JP" sz="1000" dirty="0">
                <a:solidFill>
                  <a:srgbClr val="600000"/>
                </a:solidFill>
              </a:rPr>
              <a:t>Design to achieve high performance</a:t>
            </a:r>
          </a:p>
        </p:txBody>
      </p:sp>
      <p:sp>
        <p:nvSpPr>
          <p:cNvPr id="43" name="Rectangle 42">
            <a:extLst>
              <a:ext uri="{FF2B5EF4-FFF2-40B4-BE49-F238E27FC236}">
                <a16:creationId xmlns:a16="http://schemas.microsoft.com/office/drawing/2014/main" id="{F00722C7-8F89-4742-8F27-654A40170BB3}"/>
              </a:ext>
            </a:extLst>
          </p:cNvPr>
          <p:cNvSpPr/>
          <p:nvPr/>
        </p:nvSpPr>
        <p:spPr>
          <a:xfrm>
            <a:off x="6464541" y="6990573"/>
            <a:ext cx="1828432" cy="153888"/>
          </a:xfrm>
          <a:prstGeom prst="rect">
            <a:avLst/>
          </a:prstGeom>
          <a:solidFill>
            <a:schemeClr val="bg1"/>
          </a:solidFill>
        </p:spPr>
        <p:txBody>
          <a:bodyPr wrap="square" lIns="0" tIns="0" rIns="0" bIns="0">
            <a:spAutoFit/>
          </a:bodyPr>
          <a:lstStyle/>
          <a:p>
            <a:pPr marL="7938" lvl="1" algn="ctr"/>
            <a:r>
              <a:rPr lang="en-US" altLang="ja-JP" sz="1000" dirty="0">
                <a:solidFill>
                  <a:srgbClr val="600000"/>
                </a:solidFill>
              </a:rPr>
              <a:t>4 new structures installed</a:t>
            </a:r>
          </a:p>
        </p:txBody>
      </p:sp>
      <p:sp>
        <p:nvSpPr>
          <p:cNvPr id="10" name="Content Placeholder 2">
            <a:extLst>
              <a:ext uri="{FF2B5EF4-FFF2-40B4-BE49-F238E27FC236}">
                <a16:creationId xmlns:a16="http://schemas.microsoft.com/office/drawing/2014/main" id="{AE76A581-13BB-1148-9350-99025FD191F6}"/>
              </a:ext>
            </a:extLst>
          </p:cNvPr>
          <p:cNvSpPr txBox="1">
            <a:spLocks/>
          </p:cNvSpPr>
          <p:nvPr/>
        </p:nvSpPr>
        <p:spPr bwMode="auto">
          <a:xfrm>
            <a:off x="354953" y="885158"/>
            <a:ext cx="5530403" cy="1223582"/>
          </a:xfrm>
          <a:prstGeom prst="rect">
            <a:avLst/>
          </a:prstGeom>
          <a:noFill/>
          <a:ln w="9525">
            <a:noFill/>
            <a:miter lim="800000"/>
            <a:headEnd/>
            <a:tailEnd/>
          </a:ln>
        </p:spPr>
        <p:txBody>
          <a:bodyPr vert="horz" wrap="square" lIns="99538" tIns="49769" rIns="99538" bIns="49769" numCol="1" anchor="t" anchorCtr="0" compatLnSpc="1">
            <a:prstTxWarp prst="textNoShape">
              <a:avLst/>
            </a:prstTxWarp>
          </a:bodyPr>
          <a:lstStyle>
            <a:lvl1pPr marL="373063" indent="-373063" algn="l" rtl="0" eaLnBrk="1" fontAlgn="base" hangingPunct="1">
              <a:spcBef>
                <a:spcPct val="20000"/>
              </a:spcBef>
              <a:spcAft>
                <a:spcPct val="0"/>
              </a:spcAft>
              <a:buClr>
                <a:srgbClr val="FF0000"/>
              </a:buClr>
              <a:buFont typeface="Wingdings" charset="2"/>
              <a:buChar char="u"/>
              <a:defRPr kumimoji="1" sz="3500" b="1">
                <a:solidFill>
                  <a:srgbClr val="000060"/>
                </a:solidFill>
                <a:latin typeface="+mn-lt"/>
                <a:ea typeface="+mn-ea"/>
                <a:cs typeface="+mn-cs"/>
              </a:defRPr>
            </a:lvl1pPr>
            <a:lvl2pPr marL="541338" indent="-269875" algn="l" rtl="0" eaLnBrk="1" fontAlgn="base" hangingPunct="1">
              <a:spcBef>
                <a:spcPct val="20000"/>
              </a:spcBef>
              <a:spcAft>
                <a:spcPct val="0"/>
              </a:spcAft>
              <a:buClr>
                <a:srgbClr val="FF3F00"/>
              </a:buClr>
              <a:buFont typeface="Wingdings" charset="2"/>
              <a:buChar char="v"/>
              <a:tabLst/>
              <a:defRPr kumimoji="1" sz="3000" b="1">
                <a:solidFill>
                  <a:srgbClr val="600000"/>
                </a:solidFill>
                <a:latin typeface="+mn-lt"/>
                <a:ea typeface="+mn-ea"/>
                <a:cs typeface="+mn-cs"/>
              </a:defRPr>
            </a:lvl2pPr>
            <a:lvl3pPr marL="719138" indent="-269875" algn="l" rtl="0" eaLnBrk="1" fontAlgn="base" hangingPunct="1">
              <a:spcBef>
                <a:spcPct val="20000"/>
              </a:spcBef>
              <a:spcAft>
                <a:spcPct val="0"/>
              </a:spcAft>
              <a:buClr>
                <a:srgbClr val="FF7F00"/>
              </a:buClr>
              <a:buFont typeface="Wingdings" charset="2"/>
              <a:buChar char="³"/>
              <a:defRPr kumimoji="1" sz="2600" b="1">
                <a:solidFill>
                  <a:srgbClr val="004000"/>
                </a:solidFill>
                <a:latin typeface="+mn-lt"/>
                <a:ea typeface="+mn-ea"/>
                <a:cs typeface="+mn-cs"/>
              </a:defRPr>
            </a:lvl3pPr>
            <a:lvl4pPr marL="804863" indent="-177800" algn="l" rtl="0" eaLnBrk="1" fontAlgn="base" hangingPunct="1">
              <a:spcBef>
                <a:spcPct val="20000"/>
              </a:spcBef>
              <a:spcAft>
                <a:spcPct val="0"/>
              </a:spcAft>
              <a:buClr>
                <a:srgbClr val="FFBF00"/>
              </a:buClr>
              <a:buFont typeface="Wingdings" charset="2"/>
              <a:buChar char="w"/>
              <a:defRPr kumimoji="1" sz="2200" b="1">
                <a:solidFill>
                  <a:srgbClr val="400040"/>
                </a:solidFill>
                <a:latin typeface="+mn-lt"/>
                <a:ea typeface="+mn-ea"/>
                <a:cs typeface="+mn-cs"/>
              </a:defRPr>
            </a:lvl4pPr>
            <a:lvl5pPr marL="982663" indent="-177800" algn="l" rtl="0" eaLnBrk="1" fontAlgn="base" hangingPunct="1">
              <a:spcBef>
                <a:spcPct val="20000"/>
              </a:spcBef>
              <a:spcAft>
                <a:spcPct val="0"/>
              </a:spcAft>
              <a:buChar char="»"/>
              <a:defRPr kumimoji="1" b="1">
                <a:solidFill>
                  <a:schemeClr val="tx1"/>
                </a:solidFill>
                <a:latin typeface="+mn-lt"/>
                <a:ea typeface="+mn-ea"/>
                <a:cs typeface="+mn-cs"/>
              </a:defRPr>
            </a:lvl5pPr>
            <a:lvl6pPr marL="1327343" algn="l" rtl="0" eaLnBrk="1" fontAlgn="base" hangingPunct="1">
              <a:spcBef>
                <a:spcPct val="20000"/>
              </a:spcBef>
              <a:spcAft>
                <a:spcPct val="0"/>
              </a:spcAft>
              <a:buChar char="»"/>
              <a:defRPr kumimoji="1" b="1">
                <a:solidFill>
                  <a:schemeClr val="tx1"/>
                </a:solidFill>
                <a:latin typeface="+mn-lt"/>
                <a:ea typeface="+mn-ea"/>
                <a:cs typeface="+mn-cs"/>
              </a:defRPr>
            </a:lvl6pPr>
            <a:lvl7pPr marL="1825097" algn="l" rtl="0" eaLnBrk="1" fontAlgn="base" hangingPunct="1">
              <a:spcBef>
                <a:spcPct val="20000"/>
              </a:spcBef>
              <a:spcAft>
                <a:spcPct val="0"/>
              </a:spcAft>
              <a:buChar char="»"/>
              <a:defRPr kumimoji="1" b="1">
                <a:solidFill>
                  <a:schemeClr val="tx1"/>
                </a:solidFill>
                <a:latin typeface="+mn-lt"/>
                <a:ea typeface="+mn-ea"/>
                <a:cs typeface="+mn-cs"/>
              </a:defRPr>
            </a:lvl7pPr>
            <a:lvl8pPr marL="2322850" algn="l" rtl="0" eaLnBrk="1" fontAlgn="base" hangingPunct="1">
              <a:spcBef>
                <a:spcPct val="20000"/>
              </a:spcBef>
              <a:spcAft>
                <a:spcPct val="0"/>
              </a:spcAft>
              <a:buChar char="»"/>
              <a:defRPr kumimoji="1" b="1">
                <a:solidFill>
                  <a:schemeClr val="tx1"/>
                </a:solidFill>
                <a:latin typeface="+mn-lt"/>
                <a:ea typeface="+mn-ea"/>
                <a:cs typeface="+mn-cs"/>
              </a:defRPr>
            </a:lvl8pPr>
            <a:lvl9pPr marL="2820604" algn="l" rtl="0" eaLnBrk="1" fontAlgn="base" hangingPunct="1">
              <a:spcBef>
                <a:spcPct val="20000"/>
              </a:spcBef>
              <a:spcAft>
                <a:spcPct val="0"/>
              </a:spcAft>
              <a:buChar char="»"/>
              <a:defRPr kumimoji="1" b="1">
                <a:solidFill>
                  <a:schemeClr val="tx1"/>
                </a:solidFill>
                <a:latin typeface="+mn-lt"/>
                <a:ea typeface="+mn-ea"/>
                <a:cs typeface="+mn-cs"/>
              </a:defRPr>
            </a:lvl9pPr>
          </a:lstStyle>
          <a:p>
            <a:pPr marL="0" indent="0" defTabSz="914400">
              <a:buNone/>
            </a:pPr>
            <a:r>
              <a:rPr lang="en-US" altLang="ja-JP" sz="1600" kern="0" dirty="0">
                <a:solidFill>
                  <a:srgbClr val="005F00"/>
                </a:solidFill>
              </a:rPr>
              <a:t>Positron production yield reaching designed value</a:t>
            </a:r>
            <a:endParaRPr lang="en-US" sz="1600" kern="0" dirty="0">
              <a:solidFill>
                <a:srgbClr val="005F00"/>
              </a:solidFill>
            </a:endParaRPr>
          </a:p>
          <a:p>
            <a:pPr marL="223838" indent="-223838" defTabSz="914400"/>
            <a:r>
              <a:rPr lang="en-US" altLang="ja-JP" sz="1400" kern="0" dirty="0"/>
              <a:t>Copper-Nickel alloy was applied to flux-concentrator and resolved the discharge issues</a:t>
            </a:r>
            <a:endParaRPr lang="en-US" sz="1400" kern="0" dirty="0"/>
          </a:p>
          <a:p>
            <a:pPr marL="223838" indent="-223838" defTabSz="914400"/>
            <a:r>
              <a:rPr lang="en-US" altLang="ja-JP" sz="1400" kern="0" dirty="0"/>
              <a:t>Optimized with newly installed correctors and monitors</a:t>
            </a:r>
            <a:endParaRPr lang="en-US" sz="1400" kern="0" dirty="0"/>
          </a:p>
          <a:p>
            <a:pPr marL="223838" indent="-223838" defTabSz="914400"/>
            <a:r>
              <a:rPr lang="en-US" sz="1400" kern="0" dirty="0"/>
              <a:t>3 nC/bunch enough for present SuperKEKB operation</a:t>
            </a:r>
          </a:p>
        </p:txBody>
      </p:sp>
      <p:sp>
        <p:nvSpPr>
          <p:cNvPr id="44" name="Rectangle 43">
            <a:extLst>
              <a:ext uri="{FF2B5EF4-FFF2-40B4-BE49-F238E27FC236}">
                <a16:creationId xmlns:a16="http://schemas.microsoft.com/office/drawing/2014/main" id="{AACD63FB-F359-094D-85EB-339669F3CBA5}"/>
              </a:ext>
            </a:extLst>
          </p:cNvPr>
          <p:cNvSpPr/>
          <p:nvPr/>
        </p:nvSpPr>
        <p:spPr>
          <a:xfrm>
            <a:off x="762413" y="3011377"/>
            <a:ext cx="929697" cy="153888"/>
          </a:xfrm>
          <a:prstGeom prst="rect">
            <a:avLst/>
          </a:prstGeom>
          <a:solidFill>
            <a:schemeClr val="bg1"/>
          </a:solidFill>
        </p:spPr>
        <p:txBody>
          <a:bodyPr wrap="square" lIns="0" tIns="0" rIns="0" bIns="0">
            <a:spAutoFit/>
          </a:bodyPr>
          <a:lstStyle/>
          <a:p>
            <a:pPr marL="7938" lvl="1"/>
            <a:r>
              <a:rPr lang="en-US" altLang="ja-JP" sz="1000" dirty="0">
                <a:solidFill>
                  <a:srgbClr val="600000"/>
                </a:solidFill>
              </a:rPr>
              <a:t>Positron yield</a:t>
            </a:r>
          </a:p>
        </p:txBody>
      </p:sp>
      <p:sp>
        <p:nvSpPr>
          <p:cNvPr id="45" name="日付プレースホルダー 3">
            <a:extLst>
              <a:ext uri="{FF2B5EF4-FFF2-40B4-BE49-F238E27FC236}">
                <a16:creationId xmlns:a16="http://schemas.microsoft.com/office/drawing/2014/main" id="{5A5272A0-60B9-404F-B714-D57313361171}"/>
              </a:ext>
            </a:extLst>
          </p:cNvPr>
          <p:cNvSpPr txBox="1">
            <a:spLocks/>
          </p:cNvSpPr>
          <p:nvPr/>
        </p:nvSpPr>
        <p:spPr bwMode="auto">
          <a:xfrm>
            <a:off x="7626319" y="3344875"/>
            <a:ext cx="854222" cy="353001"/>
          </a:xfrm>
          <a:prstGeom prst="rect">
            <a:avLst/>
          </a:prstGeom>
          <a:noFill/>
          <a:ln w="9525">
            <a:noFill/>
            <a:miter lim="800000"/>
            <a:headEnd/>
            <a:tailEnd/>
          </a:ln>
          <a:effectLst/>
        </p:spPr>
        <p:txBody>
          <a:bodyPr vert="horz" wrap="square" lIns="109768" tIns="54884" rIns="109768" bIns="54884" numCol="1" anchor="t" anchorCtr="0" compatLnSpc="1">
            <a:prstTxWarp prst="textNoShape">
              <a:avLst/>
            </a:prstTxWarp>
          </a:bodyPr>
          <a:lstStyle>
            <a:defPPr>
              <a:defRPr lang="ja-JP"/>
            </a:defPPr>
            <a:lvl1pPr marL="0" algn="r" defTabSz="521437" rtl="0" eaLnBrk="1" latinLnBrk="0" hangingPunct="1">
              <a:defRPr kumimoji="1" sz="1100" kern="1200">
                <a:solidFill>
                  <a:schemeClr val="tx1"/>
                </a:solidFill>
                <a:latin typeface="Arial Rounded MT Bold"/>
                <a:ea typeface="ヒラギノ丸ゴ Pro W4"/>
                <a:cs typeface="ヒラギノ丸ゴ Pro W4"/>
              </a:defRPr>
            </a:lvl1pPr>
            <a:lvl2pPr marL="521437" algn="l" defTabSz="521437" rtl="0" eaLnBrk="1" latinLnBrk="0" hangingPunct="1">
              <a:defRPr kumimoji="1" sz="2100" kern="1200">
                <a:solidFill>
                  <a:schemeClr val="tx1"/>
                </a:solidFill>
                <a:latin typeface="+mn-lt"/>
                <a:ea typeface="+mn-ea"/>
                <a:cs typeface="+mn-cs"/>
              </a:defRPr>
            </a:lvl2pPr>
            <a:lvl3pPr marL="1042873" algn="l" defTabSz="521437" rtl="0" eaLnBrk="1" latinLnBrk="0" hangingPunct="1">
              <a:defRPr kumimoji="1" sz="2100" kern="1200">
                <a:solidFill>
                  <a:schemeClr val="tx1"/>
                </a:solidFill>
                <a:latin typeface="+mn-lt"/>
                <a:ea typeface="+mn-ea"/>
                <a:cs typeface="+mn-cs"/>
              </a:defRPr>
            </a:lvl3pPr>
            <a:lvl4pPr marL="1564310" algn="l" defTabSz="521437" rtl="0" eaLnBrk="1" latinLnBrk="0" hangingPunct="1">
              <a:defRPr kumimoji="1" sz="2100" kern="1200">
                <a:solidFill>
                  <a:schemeClr val="tx1"/>
                </a:solidFill>
                <a:latin typeface="+mn-lt"/>
                <a:ea typeface="+mn-ea"/>
                <a:cs typeface="+mn-cs"/>
              </a:defRPr>
            </a:lvl4pPr>
            <a:lvl5pPr marL="2085746" algn="l" defTabSz="521437" rtl="0" eaLnBrk="1" latinLnBrk="0" hangingPunct="1">
              <a:defRPr kumimoji="1" sz="2100" kern="1200">
                <a:solidFill>
                  <a:schemeClr val="tx1"/>
                </a:solidFill>
                <a:latin typeface="+mn-lt"/>
                <a:ea typeface="+mn-ea"/>
                <a:cs typeface="+mn-cs"/>
              </a:defRPr>
            </a:lvl5pPr>
            <a:lvl6pPr marL="2607183" algn="l" defTabSz="521437" rtl="0" eaLnBrk="1" latinLnBrk="0" hangingPunct="1">
              <a:defRPr kumimoji="1" sz="2100" kern="1200">
                <a:solidFill>
                  <a:schemeClr val="tx1"/>
                </a:solidFill>
                <a:latin typeface="+mn-lt"/>
                <a:ea typeface="+mn-ea"/>
                <a:cs typeface="+mn-cs"/>
              </a:defRPr>
            </a:lvl6pPr>
            <a:lvl7pPr marL="3128620" algn="l" defTabSz="521437" rtl="0" eaLnBrk="1" latinLnBrk="0" hangingPunct="1">
              <a:defRPr kumimoji="1" sz="2100" kern="1200">
                <a:solidFill>
                  <a:schemeClr val="tx1"/>
                </a:solidFill>
                <a:latin typeface="+mn-lt"/>
                <a:ea typeface="+mn-ea"/>
                <a:cs typeface="+mn-cs"/>
              </a:defRPr>
            </a:lvl7pPr>
            <a:lvl8pPr marL="3650056" algn="l" defTabSz="521437" rtl="0" eaLnBrk="1" latinLnBrk="0" hangingPunct="1">
              <a:defRPr kumimoji="1" sz="2100" kern="1200">
                <a:solidFill>
                  <a:schemeClr val="tx1"/>
                </a:solidFill>
                <a:latin typeface="+mn-lt"/>
                <a:ea typeface="+mn-ea"/>
                <a:cs typeface="+mn-cs"/>
              </a:defRPr>
            </a:lvl8pPr>
            <a:lvl9pPr marL="4171493" algn="l" defTabSz="521437" rtl="0" eaLnBrk="1" latinLnBrk="0" hangingPunct="1">
              <a:defRPr kumimoji="1" sz="2100" kern="1200">
                <a:solidFill>
                  <a:schemeClr val="tx1"/>
                </a:solidFill>
                <a:latin typeface="+mn-lt"/>
                <a:ea typeface="+mn-ea"/>
                <a:cs typeface="+mn-cs"/>
              </a:defRPr>
            </a:lvl9pPr>
          </a:lstStyle>
          <a:p>
            <a:r>
              <a:rPr lang="en-US" altLang="ja-JP" sz="1200" dirty="0"/>
              <a:t>H. Ego</a:t>
            </a:r>
            <a:endParaRPr lang="ja-JP" altLang="en-US" sz="1200" dirty="0"/>
          </a:p>
        </p:txBody>
      </p:sp>
      <p:sp>
        <p:nvSpPr>
          <p:cNvPr id="46" name="日付プレースホルダー 3">
            <a:extLst>
              <a:ext uri="{FF2B5EF4-FFF2-40B4-BE49-F238E27FC236}">
                <a16:creationId xmlns:a16="http://schemas.microsoft.com/office/drawing/2014/main" id="{671AD962-2DE9-134D-BC41-206348BBEF21}"/>
              </a:ext>
            </a:extLst>
          </p:cNvPr>
          <p:cNvSpPr txBox="1">
            <a:spLocks/>
          </p:cNvSpPr>
          <p:nvPr/>
        </p:nvSpPr>
        <p:spPr bwMode="auto">
          <a:xfrm>
            <a:off x="3226652" y="4232801"/>
            <a:ext cx="1182189" cy="353001"/>
          </a:xfrm>
          <a:prstGeom prst="rect">
            <a:avLst/>
          </a:prstGeom>
          <a:noFill/>
          <a:ln w="9525">
            <a:noFill/>
            <a:miter lim="800000"/>
            <a:headEnd/>
            <a:tailEnd/>
          </a:ln>
          <a:effectLst/>
        </p:spPr>
        <p:txBody>
          <a:bodyPr vert="horz" wrap="square" lIns="109768" tIns="54884" rIns="109768" bIns="54884" numCol="1" anchor="t" anchorCtr="0" compatLnSpc="1">
            <a:prstTxWarp prst="textNoShape">
              <a:avLst/>
            </a:prstTxWarp>
          </a:bodyPr>
          <a:lstStyle>
            <a:defPPr>
              <a:defRPr lang="ja-JP"/>
            </a:defPPr>
            <a:lvl1pPr marL="0" algn="r" defTabSz="521437" rtl="0" eaLnBrk="1" latinLnBrk="0" hangingPunct="1">
              <a:defRPr kumimoji="1" sz="1100" kern="1200">
                <a:solidFill>
                  <a:schemeClr val="tx1"/>
                </a:solidFill>
                <a:latin typeface="Arial Rounded MT Bold"/>
                <a:ea typeface="ヒラギノ丸ゴ Pro W4"/>
                <a:cs typeface="ヒラギノ丸ゴ Pro W4"/>
              </a:defRPr>
            </a:lvl1pPr>
            <a:lvl2pPr marL="521437" algn="l" defTabSz="521437" rtl="0" eaLnBrk="1" latinLnBrk="0" hangingPunct="1">
              <a:defRPr kumimoji="1" sz="2100" kern="1200">
                <a:solidFill>
                  <a:schemeClr val="tx1"/>
                </a:solidFill>
                <a:latin typeface="+mn-lt"/>
                <a:ea typeface="+mn-ea"/>
                <a:cs typeface="+mn-cs"/>
              </a:defRPr>
            </a:lvl2pPr>
            <a:lvl3pPr marL="1042873" algn="l" defTabSz="521437" rtl="0" eaLnBrk="1" latinLnBrk="0" hangingPunct="1">
              <a:defRPr kumimoji="1" sz="2100" kern="1200">
                <a:solidFill>
                  <a:schemeClr val="tx1"/>
                </a:solidFill>
                <a:latin typeface="+mn-lt"/>
                <a:ea typeface="+mn-ea"/>
                <a:cs typeface="+mn-cs"/>
              </a:defRPr>
            </a:lvl3pPr>
            <a:lvl4pPr marL="1564310" algn="l" defTabSz="521437" rtl="0" eaLnBrk="1" latinLnBrk="0" hangingPunct="1">
              <a:defRPr kumimoji="1" sz="2100" kern="1200">
                <a:solidFill>
                  <a:schemeClr val="tx1"/>
                </a:solidFill>
                <a:latin typeface="+mn-lt"/>
                <a:ea typeface="+mn-ea"/>
                <a:cs typeface="+mn-cs"/>
              </a:defRPr>
            </a:lvl4pPr>
            <a:lvl5pPr marL="2085746" algn="l" defTabSz="521437" rtl="0" eaLnBrk="1" latinLnBrk="0" hangingPunct="1">
              <a:defRPr kumimoji="1" sz="2100" kern="1200">
                <a:solidFill>
                  <a:schemeClr val="tx1"/>
                </a:solidFill>
                <a:latin typeface="+mn-lt"/>
                <a:ea typeface="+mn-ea"/>
                <a:cs typeface="+mn-cs"/>
              </a:defRPr>
            </a:lvl5pPr>
            <a:lvl6pPr marL="2607183" algn="l" defTabSz="521437" rtl="0" eaLnBrk="1" latinLnBrk="0" hangingPunct="1">
              <a:defRPr kumimoji="1" sz="2100" kern="1200">
                <a:solidFill>
                  <a:schemeClr val="tx1"/>
                </a:solidFill>
                <a:latin typeface="+mn-lt"/>
                <a:ea typeface="+mn-ea"/>
                <a:cs typeface="+mn-cs"/>
              </a:defRPr>
            </a:lvl6pPr>
            <a:lvl7pPr marL="3128620" algn="l" defTabSz="521437" rtl="0" eaLnBrk="1" latinLnBrk="0" hangingPunct="1">
              <a:defRPr kumimoji="1" sz="2100" kern="1200">
                <a:solidFill>
                  <a:schemeClr val="tx1"/>
                </a:solidFill>
                <a:latin typeface="+mn-lt"/>
                <a:ea typeface="+mn-ea"/>
                <a:cs typeface="+mn-cs"/>
              </a:defRPr>
            </a:lvl7pPr>
            <a:lvl8pPr marL="3650056" algn="l" defTabSz="521437" rtl="0" eaLnBrk="1" latinLnBrk="0" hangingPunct="1">
              <a:defRPr kumimoji="1" sz="2100" kern="1200">
                <a:solidFill>
                  <a:schemeClr val="tx1"/>
                </a:solidFill>
                <a:latin typeface="+mn-lt"/>
                <a:ea typeface="+mn-ea"/>
                <a:cs typeface="+mn-cs"/>
              </a:defRPr>
            </a:lvl8pPr>
            <a:lvl9pPr marL="4171493" algn="l" defTabSz="521437" rtl="0" eaLnBrk="1" latinLnBrk="0" hangingPunct="1">
              <a:defRPr kumimoji="1" sz="2100" kern="1200">
                <a:solidFill>
                  <a:schemeClr val="tx1"/>
                </a:solidFill>
                <a:latin typeface="+mn-lt"/>
                <a:ea typeface="+mn-ea"/>
                <a:cs typeface="+mn-cs"/>
              </a:defRPr>
            </a:lvl9pPr>
          </a:lstStyle>
          <a:p>
            <a:pPr algn="l"/>
            <a:r>
              <a:rPr lang="en-US" altLang="ja-JP" sz="1200" dirty="0"/>
              <a:t>Y. Enomoto</a:t>
            </a:r>
            <a:endParaRPr lang="ja-JP" altLang="en-US" sz="1200" dirty="0"/>
          </a:p>
        </p:txBody>
      </p:sp>
    </p:spTree>
    <p:extLst>
      <p:ext uri="{BB962C8B-B14F-4D97-AF65-F5344CB8AC3E}">
        <p14:creationId xmlns:p14="http://schemas.microsoft.com/office/powerpoint/2010/main" val="216246437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51C13-1906-BA42-8979-67244DBF8D6B}"/>
              </a:ext>
            </a:extLst>
          </p:cNvPr>
          <p:cNvSpPr>
            <a:spLocks noGrp="1"/>
          </p:cNvSpPr>
          <p:nvPr>
            <p:ph type="title"/>
          </p:nvPr>
        </p:nvSpPr>
        <p:spPr/>
        <p:txBody>
          <a:bodyPr/>
          <a:lstStyle/>
          <a:p>
            <a:r>
              <a:rPr lang="en-US" dirty="0"/>
              <a:t>Electron Beam from RF gun</a:t>
            </a:r>
          </a:p>
        </p:txBody>
      </p:sp>
      <p:sp>
        <p:nvSpPr>
          <p:cNvPr id="3" name="Content Placeholder 2">
            <a:extLst>
              <a:ext uri="{FF2B5EF4-FFF2-40B4-BE49-F238E27FC236}">
                <a16:creationId xmlns:a16="http://schemas.microsoft.com/office/drawing/2014/main" id="{456BF4A0-AFEF-AB46-BD80-C06301CAA44A}"/>
              </a:ext>
            </a:extLst>
          </p:cNvPr>
          <p:cNvSpPr>
            <a:spLocks noGrp="1"/>
          </p:cNvSpPr>
          <p:nvPr>
            <p:ph idx="1"/>
          </p:nvPr>
        </p:nvSpPr>
        <p:spPr/>
        <p:txBody>
          <a:bodyPr/>
          <a:lstStyle/>
          <a:p>
            <a:r>
              <a:rPr lang="en-US" sz="2400" dirty="0"/>
              <a:t>Beam emittance</a:t>
            </a:r>
          </a:p>
          <a:p>
            <a:pPr lvl="1"/>
            <a:r>
              <a:rPr lang="en-US" sz="2000" dirty="0"/>
              <a:t>Present requirement </a:t>
            </a:r>
            <a:r>
              <a:rPr lang="en-US" altLang="ja-JP" sz="2000" dirty="0" err="1">
                <a:latin typeface="Arial"/>
                <a:cs typeface="Arial"/>
              </a:rPr>
              <a:t>γε</a:t>
            </a:r>
            <a:r>
              <a:rPr lang="en-US" altLang="ja-JP" sz="2000" dirty="0" err="1"/>
              <a:t>x</a:t>
            </a:r>
            <a:r>
              <a:rPr lang="en-US" altLang="ja-JP" sz="2000" dirty="0"/>
              <a:t> 100 </a:t>
            </a:r>
            <a:r>
              <a:rPr lang="en-US" altLang="ja-JP" sz="2000" dirty="0" err="1">
                <a:latin typeface="Arial"/>
                <a:cs typeface="Arial"/>
              </a:rPr>
              <a:t>μ</a:t>
            </a:r>
            <a:r>
              <a:rPr lang="en-US" altLang="ja-JP" sz="2000" dirty="0" err="1"/>
              <a:t>m</a:t>
            </a:r>
            <a:r>
              <a:rPr lang="en-US" altLang="ja-JP" sz="2000" dirty="0"/>
              <a:t>, </a:t>
            </a:r>
            <a:r>
              <a:rPr lang="en-US" altLang="ja-JP" sz="2000" dirty="0" err="1">
                <a:latin typeface="Arial"/>
                <a:cs typeface="Arial"/>
              </a:rPr>
              <a:t>γε</a:t>
            </a:r>
            <a:r>
              <a:rPr lang="en-US" altLang="ja-JP" sz="2000" dirty="0" err="1"/>
              <a:t>y</a:t>
            </a:r>
            <a:r>
              <a:rPr lang="en-US" altLang="ja-JP" sz="2000" dirty="0"/>
              <a:t> 40 </a:t>
            </a:r>
            <a:r>
              <a:rPr lang="en-US" altLang="ja-JP" sz="2000" dirty="0" err="1">
                <a:latin typeface="Arial"/>
                <a:cs typeface="Arial"/>
              </a:rPr>
              <a:t>μ</a:t>
            </a:r>
            <a:r>
              <a:rPr lang="en-US" altLang="ja-JP" sz="2000" dirty="0" err="1"/>
              <a:t>m</a:t>
            </a:r>
            <a:endParaRPr lang="en-US" altLang="ja-JP" sz="2000" dirty="0"/>
          </a:p>
          <a:p>
            <a:pPr lvl="1"/>
            <a:r>
              <a:rPr lang="en-US" sz="2000" dirty="0"/>
              <a:t>Stability improvements</a:t>
            </a:r>
          </a:p>
          <a:p>
            <a:pPr lvl="2"/>
            <a:r>
              <a:rPr lang="en-US" sz="1800" dirty="0"/>
              <a:t>DOE for 2nd laser</a:t>
            </a:r>
          </a:p>
          <a:p>
            <a:pPr lvl="2"/>
            <a:r>
              <a:rPr lang="en-US" sz="1800" dirty="0"/>
              <a:t>Stabilization closed loops</a:t>
            </a:r>
          </a:p>
          <a:p>
            <a:pPr lvl="2"/>
            <a:r>
              <a:rPr lang="en-US" sz="1800" dirty="0"/>
              <a:t>7 additional pulsed </a:t>
            </a:r>
            <a:br>
              <a:rPr lang="en-US" sz="1800" dirty="0"/>
            </a:br>
            <a:r>
              <a:rPr lang="en-US" sz="1800" dirty="0"/>
              <a:t>correctors</a:t>
            </a:r>
          </a:p>
          <a:p>
            <a:pPr lvl="3"/>
            <a:endParaRPr lang="en-US" sz="1200" dirty="0"/>
          </a:p>
          <a:p>
            <a:pPr lvl="1"/>
            <a:r>
              <a:rPr lang="en-US" sz="2000" dirty="0"/>
              <a:t>Emittance blow-up</a:t>
            </a:r>
            <a:br>
              <a:rPr lang="en-US" sz="2000" dirty="0"/>
            </a:br>
            <a:r>
              <a:rPr lang="en-US" sz="2000" dirty="0"/>
              <a:t>in later part of BT</a:t>
            </a:r>
          </a:p>
          <a:p>
            <a:pPr lvl="2"/>
            <a:r>
              <a:rPr lang="en-US" sz="1800" dirty="0"/>
              <a:t>Needs further studies</a:t>
            </a:r>
          </a:p>
          <a:p>
            <a:pPr lvl="2"/>
            <a:r>
              <a:rPr lang="en-US" sz="1800" dirty="0"/>
              <a:t>CSR is suspected</a:t>
            </a:r>
          </a:p>
          <a:p>
            <a:pPr lvl="3"/>
            <a:r>
              <a:rPr lang="en-US" sz="1400" dirty="0"/>
              <a:t>Vertical blow-up ?</a:t>
            </a:r>
          </a:p>
          <a:p>
            <a:pPr lvl="3"/>
            <a:r>
              <a:rPr lang="en-US" sz="1400" dirty="0"/>
              <a:t>Blow-up behavior with </a:t>
            </a:r>
            <a:br>
              <a:rPr lang="en-US" sz="1400" dirty="0"/>
            </a:br>
            <a:r>
              <a:rPr lang="en-US" sz="1400" dirty="0"/>
              <a:t>modified optics condition ?</a:t>
            </a:r>
          </a:p>
          <a:p>
            <a:pPr lvl="2"/>
            <a:r>
              <a:rPr lang="en-US" sz="1800" dirty="0"/>
              <a:t>Orbit stability </a:t>
            </a:r>
          </a:p>
          <a:p>
            <a:pPr lvl="3"/>
            <a:r>
              <a:rPr lang="en-US" sz="1400" dirty="0"/>
              <a:t>To avoid </a:t>
            </a:r>
            <a:r>
              <a:rPr lang="en-US" sz="1400" dirty="0" err="1"/>
              <a:t>sextupole</a:t>
            </a:r>
            <a:r>
              <a:rPr lang="en-US" sz="1400" dirty="0"/>
              <a:t> field </a:t>
            </a:r>
            <a:br>
              <a:rPr lang="en-US" sz="1400" dirty="0"/>
            </a:br>
            <a:r>
              <a:rPr lang="en-US" sz="1400" dirty="0"/>
              <a:t>fluctuation from bends</a:t>
            </a:r>
          </a:p>
          <a:p>
            <a:pPr lvl="3"/>
            <a:r>
              <a:rPr lang="en-US" sz="1400" dirty="0"/>
              <a:t>Mitigation by permanent </a:t>
            </a:r>
            <a:br>
              <a:rPr lang="en-US" sz="1400" dirty="0"/>
            </a:br>
            <a:r>
              <a:rPr lang="en-US" sz="1400" dirty="0"/>
              <a:t>magnet </a:t>
            </a:r>
            <a:r>
              <a:rPr lang="en-US" sz="1400" dirty="0" err="1"/>
              <a:t>sextupole</a:t>
            </a:r>
            <a:r>
              <a:rPr lang="en-US" sz="1400" dirty="0"/>
              <a:t> correctors</a:t>
            </a:r>
          </a:p>
          <a:p>
            <a:pPr marL="449263" lvl="2" indent="0">
              <a:buNone/>
            </a:pPr>
            <a:endParaRPr lang="en-US" sz="1800" dirty="0"/>
          </a:p>
          <a:p>
            <a:pPr lvl="2"/>
            <a:endParaRPr lang="en-US" sz="1800" dirty="0"/>
          </a:p>
        </p:txBody>
      </p:sp>
      <p:sp>
        <p:nvSpPr>
          <p:cNvPr id="4" name="Slide Number Placeholder 3">
            <a:extLst>
              <a:ext uri="{FF2B5EF4-FFF2-40B4-BE49-F238E27FC236}">
                <a16:creationId xmlns:a16="http://schemas.microsoft.com/office/drawing/2014/main" id="{B79B1CBE-19B3-B642-9685-066266379E46}"/>
              </a:ext>
            </a:extLst>
          </p:cNvPr>
          <p:cNvSpPr>
            <a:spLocks noGrp="1"/>
          </p:cNvSpPr>
          <p:nvPr>
            <p:ph type="sldNum" sz="quarter" idx="10"/>
          </p:nvPr>
        </p:nvSpPr>
        <p:spPr/>
        <p:txBody>
          <a:bodyPr/>
          <a:lstStyle/>
          <a:p>
            <a:pPr>
              <a:defRPr/>
            </a:pPr>
            <a:fld id="{4D221721-5FDC-D445-9F85-7F3CCA7B1AE5}" type="slidenum">
              <a:rPr lang="en-US" altLang="ja-JP" smtClean="0"/>
              <a:pPr>
                <a:defRPr/>
              </a:pPr>
              <a:t>4</a:t>
            </a:fld>
            <a:endParaRPr lang="en-US" altLang="ja-JP" dirty="0"/>
          </a:p>
        </p:txBody>
      </p:sp>
      <p:pic>
        <p:nvPicPr>
          <p:cNvPr id="9" name="Picture 8">
            <a:extLst>
              <a:ext uri="{FF2B5EF4-FFF2-40B4-BE49-F238E27FC236}">
                <a16:creationId xmlns:a16="http://schemas.microsoft.com/office/drawing/2014/main" id="{8B6C172C-8D53-F14B-A25B-AEE72C237B58}"/>
              </a:ext>
            </a:extLst>
          </p:cNvPr>
          <p:cNvPicPr>
            <a:picLocks/>
          </p:cNvPicPr>
          <p:nvPr/>
        </p:nvPicPr>
        <p:blipFill>
          <a:blip r:embed="rId2"/>
          <a:stretch>
            <a:fillRect/>
          </a:stretch>
        </p:blipFill>
        <p:spPr>
          <a:xfrm>
            <a:off x="3794063" y="2202560"/>
            <a:ext cx="6894575" cy="2467610"/>
          </a:xfrm>
          <a:prstGeom prst="rect">
            <a:avLst/>
          </a:prstGeom>
        </p:spPr>
      </p:pic>
      <p:pic>
        <p:nvPicPr>
          <p:cNvPr id="11" name="Picture 10">
            <a:extLst>
              <a:ext uri="{FF2B5EF4-FFF2-40B4-BE49-F238E27FC236}">
                <a16:creationId xmlns:a16="http://schemas.microsoft.com/office/drawing/2014/main" id="{7FF05060-A7BF-8140-89A8-004A2801EB4B}"/>
              </a:ext>
            </a:extLst>
          </p:cNvPr>
          <p:cNvPicPr>
            <a:picLocks/>
          </p:cNvPicPr>
          <p:nvPr/>
        </p:nvPicPr>
        <p:blipFill>
          <a:blip r:embed="rId3"/>
          <a:stretch>
            <a:fillRect/>
          </a:stretch>
        </p:blipFill>
        <p:spPr>
          <a:xfrm>
            <a:off x="3794062" y="4763254"/>
            <a:ext cx="6894576" cy="2467610"/>
          </a:xfrm>
          <a:prstGeom prst="rect">
            <a:avLst/>
          </a:prstGeom>
        </p:spPr>
      </p:pic>
      <p:sp>
        <p:nvSpPr>
          <p:cNvPr id="12" name="テキスト ボックス 233">
            <a:extLst>
              <a:ext uri="{FF2B5EF4-FFF2-40B4-BE49-F238E27FC236}">
                <a16:creationId xmlns:a16="http://schemas.microsoft.com/office/drawing/2014/main" id="{550FE2C1-1940-3A49-9EF2-5BEAB7145362}"/>
              </a:ext>
            </a:extLst>
          </p:cNvPr>
          <p:cNvSpPr txBox="1">
            <a:spLocks noChangeArrowheads="1"/>
          </p:cNvSpPr>
          <p:nvPr/>
        </p:nvSpPr>
        <p:spPr bwMode="auto">
          <a:xfrm>
            <a:off x="4546711" y="2392944"/>
            <a:ext cx="92813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400" b="1" dirty="0">
                <a:solidFill>
                  <a:srgbClr val="FF6600"/>
                </a:solidFill>
                <a:latin typeface="Arial Rounded MT Bold"/>
                <a:ea typeface="ヒラギノ丸ゴ Pro W4"/>
                <a:cs typeface="Arial" charset="0"/>
              </a:rPr>
              <a:t>At 1.5 GeV</a:t>
            </a:r>
            <a:endParaRPr lang="ja-JP" altLang="en-US" sz="1400" b="1" dirty="0">
              <a:solidFill>
                <a:srgbClr val="FF6600"/>
              </a:solidFill>
              <a:latin typeface="Arial Rounded MT Bold"/>
              <a:ea typeface="ヒラギノ丸ゴ Pro W4"/>
              <a:cs typeface="Arial" charset="0"/>
            </a:endParaRPr>
          </a:p>
        </p:txBody>
      </p:sp>
      <p:sp>
        <p:nvSpPr>
          <p:cNvPr id="13" name="テキスト ボックス 233">
            <a:extLst>
              <a:ext uri="{FF2B5EF4-FFF2-40B4-BE49-F238E27FC236}">
                <a16:creationId xmlns:a16="http://schemas.microsoft.com/office/drawing/2014/main" id="{CA3A4F3B-1657-7749-B194-81882ED8BC42}"/>
              </a:ext>
            </a:extLst>
          </p:cNvPr>
          <p:cNvSpPr txBox="1">
            <a:spLocks noChangeArrowheads="1"/>
          </p:cNvSpPr>
          <p:nvPr/>
        </p:nvSpPr>
        <p:spPr bwMode="auto">
          <a:xfrm>
            <a:off x="4546711" y="5061360"/>
            <a:ext cx="122315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400" b="1" dirty="0">
                <a:solidFill>
                  <a:srgbClr val="FF6600"/>
                </a:solidFill>
                <a:latin typeface="Arial Rounded MT Bold"/>
                <a:ea typeface="ヒラギノ丸ゴ Pro W4"/>
                <a:cs typeface="Arial" charset="0"/>
              </a:rPr>
              <a:t>1st  half of BT</a:t>
            </a:r>
            <a:endParaRPr lang="ja-JP" altLang="en-US" sz="1400" b="1" dirty="0">
              <a:solidFill>
                <a:srgbClr val="FF6600"/>
              </a:solidFill>
              <a:latin typeface="Arial Rounded MT Bold"/>
              <a:ea typeface="ヒラギノ丸ゴ Pro W4"/>
              <a:cs typeface="Arial" charset="0"/>
            </a:endParaRPr>
          </a:p>
        </p:txBody>
      </p:sp>
    </p:spTree>
    <p:extLst>
      <p:ext uri="{BB962C8B-B14F-4D97-AF65-F5344CB8AC3E}">
        <p14:creationId xmlns:p14="http://schemas.microsoft.com/office/powerpoint/2010/main" val="42853393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520D108-C488-3F47-A49B-DD521FE439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67629" y="1053629"/>
            <a:ext cx="8048604" cy="5560725"/>
          </a:xfrm>
          <a:prstGeom prst="rect">
            <a:avLst/>
          </a:prstGeom>
        </p:spPr>
      </p:pic>
      <p:sp>
        <p:nvSpPr>
          <p:cNvPr id="6" name="テキスト ボックス 5">
            <a:extLst>
              <a:ext uri="{FF2B5EF4-FFF2-40B4-BE49-F238E27FC236}">
                <a16:creationId xmlns:a16="http://schemas.microsoft.com/office/drawing/2014/main" id="{B80CD20A-33CD-7C4C-8D7D-848C31DA9809}"/>
              </a:ext>
            </a:extLst>
          </p:cNvPr>
          <p:cNvSpPr txBox="1"/>
          <p:nvPr/>
        </p:nvSpPr>
        <p:spPr>
          <a:xfrm>
            <a:off x="1900893" y="800388"/>
            <a:ext cx="989373" cy="308226"/>
          </a:xfrm>
          <a:prstGeom prst="rect">
            <a:avLst/>
          </a:prstGeom>
          <a:noFill/>
        </p:spPr>
        <p:txBody>
          <a:bodyPr wrap="none" rtlCol="0">
            <a:spAutoFit/>
          </a:bodyPr>
          <a:lstStyle/>
          <a:p>
            <a:r>
              <a:rPr lang="en-US" altLang="ja-JP" sz="1403" dirty="0">
                <a:latin typeface="Symbol" pitchFamily="2" charset="2"/>
              </a:rPr>
              <a:t>b</a:t>
            </a:r>
            <a:r>
              <a:rPr lang="en-US" altLang="ja-JP" sz="1403" dirty="0"/>
              <a:t>y*=8mm</a:t>
            </a:r>
            <a:endParaRPr lang="ja-JP" altLang="en-US" sz="1403"/>
          </a:p>
        </p:txBody>
      </p:sp>
      <p:cxnSp>
        <p:nvCxnSpPr>
          <p:cNvPr id="8" name="直線矢印コネクタ 7">
            <a:extLst>
              <a:ext uri="{FF2B5EF4-FFF2-40B4-BE49-F238E27FC236}">
                <a16:creationId xmlns:a16="http://schemas.microsoft.com/office/drawing/2014/main" id="{CD04F6D0-C744-AD4F-9966-8D80B5DA8B12}"/>
              </a:ext>
            </a:extLst>
          </p:cNvPr>
          <p:cNvCxnSpPr/>
          <p:nvPr/>
        </p:nvCxnSpPr>
        <p:spPr>
          <a:xfrm>
            <a:off x="1907870" y="1062343"/>
            <a:ext cx="967205" cy="0"/>
          </a:xfrm>
          <a:prstGeom prst="straightConnector1">
            <a:avLst/>
          </a:prstGeom>
          <a:ln w="19050">
            <a:solidFill>
              <a:srgbClr val="0432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078825EA-0184-3346-A3DA-A553D84A3A93}"/>
              </a:ext>
            </a:extLst>
          </p:cNvPr>
          <p:cNvCxnSpPr>
            <a:cxnSpLocks/>
          </p:cNvCxnSpPr>
          <p:nvPr/>
        </p:nvCxnSpPr>
        <p:spPr>
          <a:xfrm>
            <a:off x="2875075" y="1062343"/>
            <a:ext cx="6256339" cy="0"/>
          </a:xfrm>
          <a:prstGeom prst="straightConnector1">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1BB671FC-5331-6A48-A6D5-39568D3AD674}"/>
              </a:ext>
            </a:extLst>
          </p:cNvPr>
          <p:cNvSpPr txBox="1"/>
          <p:nvPr/>
        </p:nvSpPr>
        <p:spPr>
          <a:xfrm>
            <a:off x="3088842" y="800388"/>
            <a:ext cx="989373" cy="308226"/>
          </a:xfrm>
          <a:prstGeom prst="rect">
            <a:avLst/>
          </a:prstGeom>
          <a:noFill/>
        </p:spPr>
        <p:txBody>
          <a:bodyPr wrap="none" rtlCol="0">
            <a:spAutoFit/>
          </a:bodyPr>
          <a:lstStyle/>
          <a:p>
            <a:r>
              <a:rPr lang="en-US" altLang="ja-JP" sz="1403" dirty="0">
                <a:latin typeface="Symbol" pitchFamily="2" charset="2"/>
              </a:rPr>
              <a:t>b</a:t>
            </a:r>
            <a:r>
              <a:rPr lang="en-US" altLang="ja-JP" sz="1403" dirty="0"/>
              <a:t>y*=1mm</a:t>
            </a:r>
            <a:endParaRPr lang="ja-JP" altLang="en-US" sz="1403"/>
          </a:p>
        </p:txBody>
      </p:sp>
      <p:sp>
        <p:nvSpPr>
          <p:cNvPr id="12" name="テキスト ボックス 11">
            <a:extLst>
              <a:ext uri="{FF2B5EF4-FFF2-40B4-BE49-F238E27FC236}">
                <a16:creationId xmlns:a16="http://schemas.microsoft.com/office/drawing/2014/main" id="{20B5139B-5C5B-FE46-A363-3A74A95441A6}"/>
              </a:ext>
            </a:extLst>
          </p:cNvPr>
          <p:cNvSpPr txBox="1"/>
          <p:nvPr/>
        </p:nvSpPr>
        <p:spPr>
          <a:xfrm>
            <a:off x="4596288" y="763472"/>
            <a:ext cx="1129733" cy="281167"/>
          </a:xfrm>
          <a:prstGeom prst="rect">
            <a:avLst/>
          </a:prstGeom>
          <a:noFill/>
        </p:spPr>
        <p:txBody>
          <a:bodyPr wrap="none" rtlCol="0">
            <a:spAutoFit/>
          </a:bodyPr>
          <a:lstStyle/>
          <a:p>
            <a:r>
              <a:rPr lang="en-US" altLang="ja-JP" sz="1227" dirty="0"/>
              <a:t>Energy scan</a:t>
            </a:r>
            <a:endParaRPr lang="ja-JP" altLang="en-US" sz="1227"/>
          </a:p>
        </p:txBody>
      </p:sp>
      <p:cxnSp>
        <p:nvCxnSpPr>
          <p:cNvPr id="13" name="直線矢印コネクタ 12">
            <a:extLst>
              <a:ext uri="{FF2B5EF4-FFF2-40B4-BE49-F238E27FC236}">
                <a16:creationId xmlns:a16="http://schemas.microsoft.com/office/drawing/2014/main" id="{E88A9535-09DA-5041-AA74-ECDBB4C3FD7D}"/>
              </a:ext>
            </a:extLst>
          </p:cNvPr>
          <p:cNvCxnSpPr>
            <a:cxnSpLocks/>
          </p:cNvCxnSpPr>
          <p:nvPr/>
        </p:nvCxnSpPr>
        <p:spPr>
          <a:xfrm>
            <a:off x="4513226" y="1012966"/>
            <a:ext cx="1969265"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8263493D-CE27-074C-9256-C0B5D2668029}"/>
              </a:ext>
            </a:extLst>
          </p:cNvPr>
          <p:cNvSpPr txBox="1"/>
          <p:nvPr/>
        </p:nvSpPr>
        <p:spPr>
          <a:xfrm>
            <a:off x="2005688" y="1176964"/>
            <a:ext cx="1305165" cy="281167"/>
          </a:xfrm>
          <a:prstGeom prst="rect">
            <a:avLst/>
          </a:prstGeom>
          <a:noFill/>
          <a:ln>
            <a:solidFill>
              <a:srgbClr val="0432FF"/>
            </a:solidFill>
          </a:ln>
        </p:spPr>
        <p:txBody>
          <a:bodyPr wrap="none" rtlCol="0">
            <a:spAutoFit/>
          </a:bodyPr>
          <a:lstStyle/>
          <a:p>
            <a:r>
              <a:rPr lang="en-US" altLang="ja-JP" sz="1227" dirty="0">
                <a:solidFill>
                  <a:srgbClr val="0432FF"/>
                </a:solidFill>
              </a:rPr>
              <a:t>Injection study</a:t>
            </a:r>
            <a:endParaRPr lang="ja-JP" altLang="en-US" sz="1227">
              <a:solidFill>
                <a:srgbClr val="0432FF"/>
              </a:solidFill>
            </a:endParaRPr>
          </a:p>
        </p:txBody>
      </p:sp>
      <p:cxnSp>
        <p:nvCxnSpPr>
          <p:cNvPr id="3" name="直線矢印コネクタ 2">
            <a:extLst>
              <a:ext uri="{FF2B5EF4-FFF2-40B4-BE49-F238E27FC236}">
                <a16:creationId xmlns:a16="http://schemas.microsoft.com/office/drawing/2014/main" id="{D9BB6FB2-5E86-564A-81C9-EE4AA114C84D}"/>
              </a:ext>
            </a:extLst>
          </p:cNvPr>
          <p:cNvCxnSpPr>
            <a:cxnSpLocks/>
          </p:cNvCxnSpPr>
          <p:nvPr/>
        </p:nvCxnSpPr>
        <p:spPr>
          <a:xfrm>
            <a:off x="2638795" y="1394929"/>
            <a:ext cx="0" cy="18298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B6DC3905-2540-2349-AFF2-3927E49BF3FD}"/>
              </a:ext>
            </a:extLst>
          </p:cNvPr>
          <p:cNvSpPr txBox="1"/>
          <p:nvPr/>
        </p:nvSpPr>
        <p:spPr>
          <a:xfrm>
            <a:off x="6003244" y="671704"/>
            <a:ext cx="4444486" cy="308226"/>
          </a:xfrm>
          <a:prstGeom prst="rect">
            <a:avLst/>
          </a:prstGeom>
          <a:noFill/>
        </p:spPr>
        <p:txBody>
          <a:bodyPr wrap="none" rtlCol="0">
            <a:spAutoFit/>
          </a:bodyPr>
          <a:lstStyle/>
          <a:p>
            <a:r>
              <a:rPr lang="en-US" altLang="ja-JP" sz="1403" b="1" dirty="0">
                <a:solidFill>
                  <a:srgbClr val="0432FF"/>
                </a:solidFill>
              </a:rPr>
              <a:t>HER “raw” injection efficiency reached 80-90 % ! </a:t>
            </a:r>
            <a:endParaRPr lang="ja-JP" altLang="en-US" sz="1403" b="1">
              <a:solidFill>
                <a:srgbClr val="0432FF"/>
              </a:solidFill>
            </a:endParaRPr>
          </a:p>
        </p:txBody>
      </p:sp>
      <p:cxnSp>
        <p:nvCxnSpPr>
          <p:cNvPr id="17" name="直線矢印コネクタ 16">
            <a:extLst>
              <a:ext uri="{FF2B5EF4-FFF2-40B4-BE49-F238E27FC236}">
                <a16:creationId xmlns:a16="http://schemas.microsoft.com/office/drawing/2014/main" id="{CF5BE2E9-8BC5-E641-A15B-2F5967F0F91C}"/>
              </a:ext>
            </a:extLst>
          </p:cNvPr>
          <p:cNvCxnSpPr>
            <a:cxnSpLocks/>
          </p:cNvCxnSpPr>
          <p:nvPr/>
        </p:nvCxnSpPr>
        <p:spPr>
          <a:xfrm flipH="1">
            <a:off x="5642144" y="948792"/>
            <a:ext cx="1216952" cy="829535"/>
          </a:xfrm>
          <a:prstGeom prst="straightConnector1">
            <a:avLst/>
          </a:prstGeom>
          <a:ln w="190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0DE953DC-DAF4-8044-8C5F-C37770317B03}"/>
              </a:ext>
            </a:extLst>
          </p:cNvPr>
          <p:cNvCxnSpPr>
            <a:cxnSpLocks/>
          </p:cNvCxnSpPr>
          <p:nvPr/>
        </p:nvCxnSpPr>
        <p:spPr>
          <a:xfrm flipH="1">
            <a:off x="6843593" y="968512"/>
            <a:ext cx="137308" cy="809815"/>
          </a:xfrm>
          <a:prstGeom prst="straightConnector1">
            <a:avLst/>
          </a:prstGeom>
          <a:ln w="190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05822DA6-78B5-4A44-80F1-A44E91F622A1}"/>
              </a:ext>
            </a:extLst>
          </p:cNvPr>
          <p:cNvSpPr txBox="1"/>
          <p:nvPr/>
        </p:nvSpPr>
        <p:spPr>
          <a:xfrm>
            <a:off x="6224479" y="2943178"/>
            <a:ext cx="1455591" cy="470000"/>
          </a:xfrm>
          <a:prstGeom prst="rect">
            <a:avLst/>
          </a:prstGeom>
          <a:noFill/>
        </p:spPr>
        <p:txBody>
          <a:bodyPr wrap="none" rtlCol="0">
            <a:spAutoFit/>
          </a:bodyPr>
          <a:lstStyle/>
          <a:p>
            <a:r>
              <a:rPr lang="ja-JP" altLang="en-US" sz="1227" b="1">
                <a:solidFill>
                  <a:srgbClr val="002060"/>
                </a:solidFill>
              </a:rPr>
              <a:t>③</a:t>
            </a:r>
            <a:r>
              <a:rPr lang="en-US" altLang="ja-JP" sz="1227" b="1" dirty="0">
                <a:solidFill>
                  <a:srgbClr val="002060"/>
                </a:solidFill>
              </a:rPr>
              <a:t>Dec.1, Septum</a:t>
            </a:r>
          </a:p>
          <a:p>
            <a:r>
              <a:rPr lang="en-US" altLang="ja-JP" sz="1227" b="1" dirty="0">
                <a:solidFill>
                  <a:srgbClr val="002060"/>
                </a:solidFill>
              </a:rPr>
              <a:t>Angle: 2.6</a:t>
            </a:r>
            <a:r>
              <a:rPr lang="ja-JP" altLang="en-US" sz="1227" b="1">
                <a:solidFill>
                  <a:srgbClr val="002060"/>
                </a:solidFill>
              </a:rPr>
              <a:t>→</a:t>
            </a:r>
            <a:r>
              <a:rPr lang="en-US" altLang="ja-JP" sz="1227" b="1" dirty="0">
                <a:solidFill>
                  <a:srgbClr val="002060"/>
                </a:solidFill>
              </a:rPr>
              <a:t>2.5</a:t>
            </a:r>
            <a:endParaRPr lang="ja-JP" altLang="en-US" sz="1227" b="1">
              <a:solidFill>
                <a:srgbClr val="002060"/>
              </a:solidFill>
            </a:endParaRPr>
          </a:p>
        </p:txBody>
      </p:sp>
      <p:cxnSp>
        <p:nvCxnSpPr>
          <p:cNvPr id="25" name="直線矢印コネクタ 24">
            <a:extLst>
              <a:ext uri="{FF2B5EF4-FFF2-40B4-BE49-F238E27FC236}">
                <a16:creationId xmlns:a16="http://schemas.microsoft.com/office/drawing/2014/main" id="{34A01F73-430C-F74B-AAA5-9F2F8D4AF35A}"/>
              </a:ext>
            </a:extLst>
          </p:cNvPr>
          <p:cNvCxnSpPr>
            <a:cxnSpLocks/>
          </p:cNvCxnSpPr>
          <p:nvPr/>
        </p:nvCxnSpPr>
        <p:spPr>
          <a:xfrm flipV="1">
            <a:off x="6719922" y="2409734"/>
            <a:ext cx="0" cy="425626"/>
          </a:xfrm>
          <a:prstGeom prst="straightConnector1">
            <a:avLst/>
          </a:prstGeom>
          <a:ln w="28575">
            <a:solidFill>
              <a:srgbClr val="FF40FF"/>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4D9617FA-3C37-D842-883B-626BAEDAD2C9}"/>
              </a:ext>
            </a:extLst>
          </p:cNvPr>
          <p:cNvSpPr txBox="1"/>
          <p:nvPr/>
        </p:nvSpPr>
        <p:spPr>
          <a:xfrm>
            <a:off x="4792628" y="2968790"/>
            <a:ext cx="1539268" cy="470000"/>
          </a:xfrm>
          <a:prstGeom prst="rect">
            <a:avLst/>
          </a:prstGeom>
          <a:noFill/>
        </p:spPr>
        <p:txBody>
          <a:bodyPr wrap="none" rtlCol="0">
            <a:spAutoFit/>
          </a:bodyPr>
          <a:lstStyle/>
          <a:p>
            <a:r>
              <a:rPr lang="ja-JP" altLang="en-US" sz="1227" b="1">
                <a:solidFill>
                  <a:srgbClr val="002060"/>
                </a:solidFill>
              </a:rPr>
              <a:t>②</a:t>
            </a:r>
            <a:r>
              <a:rPr lang="en-US" altLang="ja-JP" sz="1227" b="1" dirty="0">
                <a:solidFill>
                  <a:srgbClr val="002060"/>
                </a:solidFill>
              </a:rPr>
              <a:t>Nov.18, Septum</a:t>
            </a:r>
          </a:p>
          <a:p>
            <a:r>
              <a:rPr lang="en-US" altLang="ja-JP" sz="1227" b="1" dirty="0">
                <a:solidFill>
                  <a:srgbClr val="002060"/>
                </a:solidFill>
              </a:rPr>
              <a:t>Angle:2.57</a:t>
            </a:r>
            <a:r>
              <a:rPr lang="ja-JP" altLang="en-US" sz="1227" b="1">
                <a:solidFill>
                  <a:srgbClr val="002060"/>
                </a:solidFill>
              </a:rPr>
              <a:t>→</a:t>
            </a:r>
            <a:r>
              <a:rPr lang="en-US" altLang="ja-JP" sz="1227" b="1" dirty="0">
                <a:solidFill>
                  <a:srgbClr val="002060"/>
                </a:solidFill>
              </a:rPr>
              <a:t>2.68</a:t>
            </a:r>
            <a:endParaRPr lang="ja-JP" altLang="en-US" sz="1227" b="1">
              <a:solidFill>
                <a:srgbClr val="002060"/>
              </a:solidFill>
            </a:endParaRPr>
          </a:p>
        </p:txBody>
      </p:sp>
      <p:cxnSp>
        <p:nvCxnSpPr>
          <p:cNvPr id="27" name="直線矢印コネクタ 26">
            <a:extLst>
              <a:ext uri="{FF2B5EF4-FFF2-40B4-BE49-F238E27FC236}">
                <a16:creationId xmlns:a16="http://schemas.microsoft.com/office/drawing/2014/main" id="{9B3BC52A-47D3-1F48-9985-6DF2609D1990}"/>
              </a:ext>
            </a:extLst>
          </p:cNvPr>
          <p:cNvCxnSpPr>
            <a:cxnSpLocks/>
          </p:cNvCxnSpPr>
          <p:nvPr/>
        </p:nvCxnSpPr>
        <p:spPr>
          <a:xfrm flipV="1">
            <a:off x="5296785" y="2414417"/>
            <a:ext cx="0" cy="528761"/>
          </a:xfrm>
          <a:prstGeom prst="straightConnector1">
            <a:avLst/>
          </a:prstGeom>
          <a:ln w="28575">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E7FC0BDA-9CEF-D646-85C3-5AFF95F84DE1}"/>
              </a:ext>
            </a:extLst>
          </p:cNvPr>
          <p:cNvCxnSpPr>
            <a:cxnSpLocks/>
          </p:cNvCxnSpPr>
          <p:nvPr/>
        </p:nvCxnSpPr>
        <p:spPr>
          <a:xfrm flipV="1">
            <a:off x="4259798" y="2313886"/>
            <a:ext cx="0" cy="425626"/>
          </a:xfrm>
          <a:prstGeom prst="straightConnector1">
            <a:avLst/>
          </a:prstGeom>
          <a:ln w="28575">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6A0E7D84-A7ED-8948-891F-4B0D9AC9E2E6}"/>
              </a:ext>
            </a:extLst>
          </p:cNvPr>
          <p:cNvCxnSpPr>
            <a:cxnSpLocks/>
          </p:cNvCxnSpPr>
          <p:nvPr/>
        </p:nvCxnSpPr>
        <p:spPr>
          <a:xfrm flipV="1">
            <a:off x="5248069" y="4133641"/>
            <a:ext cx="0" cy="38074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3" name="スライド番号プレースホルダー 42">
            <a:extLst>
              <a:ext uri="{FF2B5EF4-FFF2-40B4-BE49-F238E27FC236}">
                <a16:creationId xmlns:a16="http://schemas.microsoft.com/office/drawing/2014/main" id="{659BCEF8-D3C0-034B-8295-2F958DAAEA6A}"/>
              </a:ext>
            </a:extLst>
          </p:cNvPr>
          <p:cNvSpPr>
            <a:spLocks noGrp="1"/>
          </p:cNvSpPr>
          <p:nvPr>
            <p:ph type="sldNum" sz="quarter" idx="12"/>
          </p:nvPr>
        </p:nvSpPr>
        <p:spPr/>
        <p:txBody>
          <a:bodyPr/>
          <a:lstStyle/>
          <a:p>
            <a:fld id="{AB4606F2-07EA-F14D-B57A-3F064911E646}" type="slidenum">
              <a:rPr kumimoji="1" lang="ja-JP" altLang="en-US" sz="400" smtClean="0"/>
              <a:t>5</a:t>
            </a:fld>
            <a:endParaRPr kumimoji="1" lang="ja-JP" altLang="en-US" sz="400"/>
          </a:p>
        </p:txBody>
      </p:sp>
      <p:sp>
        <p:nvSpPr>
          <p:cNvPr id="30" name="テキスト ボックス 29">
            <a:extLst>
              <a:ext uri="{FF2B5EF4-FFF2-40B4-BE49-F238E27FC236}">
                <a16:creationId xmlns:a16="http://schemas.microsoft.com/office/drawing/2014/main" id="{B8907140-3D35-0546-A14A-5BAE88D136B7}"/>
              </a:ext>
            </a:extLst>
          </p:cNvPr>
          <p:cNvSpPr txBox="1"/>
          <p:nvPr/>
        </p:nvSpPr>
        <p:spPr>
          <a:xfrm>
            <a:off x="3652621" y="2489755"/>
            <a:ext cx="1316258" cy="470000"/>
          </a:xfrm>
          <a:prstGeom prst="rect">
            <a:avLst/>
          </a:prstGeom>
          <a:noFill/>
        </p:spPr>
        <p:txBody>
          <a:bodyPr wrap="none" rtlCol="0">
            <a:spAutoFit/>
          </a:bodyPr>
          <a:lstStyle/>
          <a:p>
            <a:r>
              <a:rPr lang="ja-JP" altLang="en-US" sz="1227" b="1">
                <a:solidFill>
                  <a:srgbClr val="002060"/>
                </a:solidFill>
              </a:rPr>
              <a:t>①</a:t>
            </a:r>
            <a:r>
              <a:rPr lang="en-US" altLang="ja-JP" sz="1227" b="1" dirty="0">
                <a:solidFill>
                  <a:srgbClr val="002060"/>
                </a:solidFill>
              </a:rPr>
              <a:t>Nov.9 Optics</a:t>
            </a:r>
          </a:p>
          <a:p>
            <a:r>
              <a:rPr lang="en-US" altLang="ja-JP" sz="1227" b="1" dirty="0">
                <a:solidFill>
                  <a:srgbClr val="002060"/>
                </a:solidFill>
              </a:rPr>
              <a:t>matching BTe1</a:t>
            </a:r>
            <a:endParaRPr lang="ja-JP" altLang="en-US" sz="1227" b="1">
              <a:solidFill>
                <a:srgbClr val="002060"/>
              </a:solidFill>
            </a:endParaRPr>
          </a:p>
        </p:txBody>
      </p:sp>
      <p:sp>
        <p:nvSpPr>
          <p:cNvPr id="40" name="テキスト ボックス 39">
            <a:extLst>
              <a:ext uri="{FF2B5EF4-FFF2-40B4-BE49-F238E27FC236}">
                <a16:creationId xmlns:a16="http://schemas.microsoft.com/office/drawing/2014/main" id="{86F025AE-F648-BA4B-A04F-28AE51A21C0A}"/>
              </a:ext>
            </a:extLst>
          </p:cNvPr>
          <p:cNvSpPr txBox="1"/>
          <p:nvPr/>
        </p:nvSpPr>
        <p:spPr>
          <a:xfrm>
            <a:off x="4631013" y="4399635"/>
            <a:ext cx="2146550" cy="470000"/>
          </a:xfrm>
          <a:prstGeom prst="rect">
            <a:avLst/>
          </a:prstGeom>
          <a:noFill/>
        </p:spPr>
        <p:txBody>
          <a:bodyPr wrap="none" rtlCol="0">
            <a:spAutoFit/>
          </a:bodyPr>
          <a:lstStyle/>
          <a:p>
            <a:r>
              <a:rPr lang="ja-JP" altLang="en-US" sz="1227" b="1">
                <a:solidFill>
                  <a:srgbClr val="002060"/>
                </a:solidFill>
              </a:rPr>
              <a:t>④</a:t>
            </a:r>
            <a:r>
              <a:rPr lang="en-US" altLang="ja-JP" sz="1227" b="1" dirty="0">
                <a:solidFill>
                  <a:srgbClr val="002060"/>
                </a:solidFill>
              </a:rPr>
              <a:t>Nov.18 Energy adjusted</a:t>
            </a:r>
          </a:p>
          <a:p>
            <a:r>
              <a:rPr lang="en-US" altLang="ja-JP" sz="1227" b="1" dirty="0">
                <a:solidFill>
                  <a:srgbClr val="002060"/>
                </a:solidFill>
              </a:rPr>
              <a:t>with </a:t>
            </a:r>
            <a:r>
              <a:rPr lang="en-US" altLang="ja-JP" sz="1227" b="1" dirty="0" err="1">
                <a:solidFill>
                  <a:srgbClr val="002060"/>
                </a:solidFill>
              </a:rPr>
              <a:t>TbT</a:t>
            </a:r>
            <a:r>
              <a:rPr lang="en-US" altLang="ja-JP" sz="1227" b="1" dirty="0">
                <a:solidFill>
                  <a:srgbClr val="002060"/>
                </a:solidFill>
              </a:rPr>
              <a:t>-BPM</a:t>
            </a:r>
            <a:endParaRPr lang="ja-JP" altLang="en-US" sz="1227" b="1">
              <a:solidFill>
                <a:srgbClr val="002060"/>
              </a:solidFill>
            </a:endParaRPr>
          </a:p>
        </p:txBody>
      </p:sp>
      <p:sp>
        <p:nvSpPr>
          <p:cNvPr id="2" name="テキスト ボックス 1">
            <a:extLst>
              <a:ext uri="{FF2B5EF4-FFF2-40B4-BE49-F238E27FC236}">
                <a16:creationId xmlns:a16="http://schemas.microsoft.com/office/drawing/2014/main" id="{21282650-4244-A542-ACFB-627EDCF86BE2}"/>
              </a:ext>
            </a:extLst>
          </p:cNvPr>
          <p:cNvSpPr txBox="1"/>
          <p:nvPr/>
        </p:nvSpPr>
        <p:spPr>
          <a:xfrm>
            <a:off x="875957" y="314031"/>
            <a:ext cx="5366469" cy="400110"/>
          </a:xfrm>
          <a:prstGeom prst="rect">
            <a:avLst/>
          </a:prstGeom>
          <a:noFill/>
        </p:spPr>
        <p:txBody>
          <a:bodyPr wrap="none" rtlCol="0">
            <a:spAutoFit/>
          </a:bodyPr>
          <a:lstStyle/>
          <a:p>
            <a:r>
              <a:rPr lang="en-US" altLang="ja-JP" sz="2000" dirty="0">
                <a:solidFill>
                  <a:srgbClr val="0432FF"/>
                </a:solidFill>
              </a:rPr>
              <a:t>Injection-1. Improvement of HER injection</a:t>
            </a:r>
            <a:endParaRPr lang="ja-JP" altLang="en-US" sz="2000">
              <a:solidFill>
                <a:srgbClr val="0432FF"/>
              </a:solidFill>
            </a:endParaRPr>
          </a:p>
        </p:txBody>
      </p:sp>
      <p:sp>
        <p:nvSpPr>
          <p:cNvPr id="28" name="Slide Number Placeholder 3">
            <a:extLst>
              <a:ext uri="{FF2B5EF4-FFF2-40B4-BE49-F238E27FC236}">
                <a16:creationId xmlns:a16="http://schemas.microsoft.com/office/drawing/2014/main" id="{FF76245E-234A-D245-82EB-D42CA663454D}"/>
              </a:ext>
            </a:extLst>
          </p:cNvPr>
          <p:cNvSpPr>
            <a:spLocks noGrp="1"/>
          </p:cNvSpPr>
          <p:nvPr>
            <p:ph type="sldNum" sz="quarter" idx="10"/>
          </p:nvPr>
        </p:nvSpPr>
        <p:spPr>
          <a:xfrm>
            <a:off x="9886950" y="7254878"/>
            <a:ext cx="623888" cy="252413"/>
          </a:xfrm>
        </p:spPr>
        <p:txBody>
          <a:bodyPr/>
          <a:lstStyle/>
          <a:p>
            <a:pPr>
              <a:defRPr/>
            </a:pPr>
            <a:fld id="{4D221721-5FDC-D445-9F85-7F3CCA7B1AE5}" type="slidenum">
              <a:rPr lang="en-US" altLang="ja-JP" smtClean="0"/>
              <a:pPr>
                <a:defRPr/>
              </a:pPr>
              <a:t>5</a:t>
            </a:fld>
            <a:endParaRPr lang="en-US" altLang="ja-JP" dirty="0"/>
          </a:p>
        </p:txBody>
      </p:sp>
      <p:sp>
        <p:nvSpPr>
          <p:cNvPr id="29" name="コンテンツ プレースホルダー 2">
            <a:extLst>
              <a:ext uri="{FF2B5EF4-FFF2-40B4-BE49-F238E27FC236}">
                <a16:creationId xmlns:a16="http://schemas.microsoft.com/office/drawing/2014/main" id="{2DC83E2E-3C41-574D-93FA-98AE4A74C904}"/>
              </a:ext>
            </a:extLst>
          </p:cNvPr>
          <p:cNvSpPr txBox="1">
            <a:spLocks/>
          </p:cNvSpPr>
          <p:nvPr/>
        </p:nvSpPr>
        <p:spPr bwMode="auto">
          <a:xfrm>
            <a:off x="460544" y="6661898"/>
            <a:ext cx="10363200" cy="845393"/>
          </a:xfrm>
          <a:prstGeom prst="rect">
            <a:avLst/>
          </a:prstGeom>
          <a:noFill/>
          <a:ln w="9525">
            <a:noFill/>
            <a:miter lim="800000"/>
            <a:headEnd/>
            <a:tailEnd/>
          </a:ln>
        </p:spPr>
        <p:txBody>
          <a:bodyPr vert="horz" wrap="square" lIns="99538" tIns="49769" rIns="99538" bIns="49769" numCol="1" anchor="t" anchorCtr="0" compatLnSpc="1">
            <a:prstTxWarp prst="textNoShape">
              <a:avLst/>
            </a:prstTxWarp>
            <a:normAutofit/>
          </a:bodyPr>
          <a:lstStyle>
            <a:lvl1pPr marL="373063" indent="-373063" algn="l" rtl="0" eaLnBrk="1" fontAlgn="base" hangingPunct="1">
              <a:spcBef>
                <a:spcPct val="20000"/>
              </a:spcBef>
              <a:spcAft>
                <a:spcPct val="0"/>
              </a:spcAft>
              <a:buClr>
                <a:srgbClr val="FF0000"/>
              </a:buClr>
              <a:buFont typeface="Wingdings" charset="2"/>
              <a:buChar char="u"/>
              <a:defRPr kumimoji="1" sz="3500" b="1">
                <a:solidFill>
                  <a:srgbClr val="000060"/>
                </a:solidFill>
                <a:latin typeface="+mn-lt"/>
                <a:ea typeface="+mn-ea"/>
                <a:cs typeface="+mn-cs"/>
              </a:defRPr>
            </a:lvl1pPr>
            <a:lvl2pPr marL="541338" indent="-269875" algn="l" rtl="0" eaLnBrk="1" fontAlgn="base" hangingPunct="1">
              <a:spcBef>
                <a:spcPct val="20000"/>
              </a:spcBef>
              <a:spcAft>
                <a:spcPct val="0"/>
              </a:spcAft>
              <a:buClr>
                <a:srgbClr val="FF3F00"/>
              </a:buClr>
              <a:buFont typeface="Wingdings" charset="2"/>
              <a:buChar char="v"/>
              <a:tabLst/>
              <a:defRPr kumimoji="1" sz="3000" b="1">
                <a:solidFill>
                  <a:srgbClr val="600000"/>
                </a:solidFill>
                <a:latin typeface="+mn-lt"/>
                <a:ea typeface="+mn-ea"/>
                <a:cs typeface="+mn-cs"/>
              </a:defRPr>
            </a:lvl2pPr>
            <a:lvl3pPr marL="719138" indent="-269875" algn="l" rtl="0" eaLnBrk="1" fontAlgn="base" hangingPunct="1">
              <a:spcBef>
                <a:spcPct val="20000"/>
              </a:spcBef>
              <a:spcAft>
                <a:spcPct val="0"/>
              </a:spcAft>
              <a:buClr>
                <a:srgbClr val="FF7F00"/>
              </a:buClr>
              <a:buFont typeface="Wingdings" charset="2"/>
              <a:buChar char="³"/>
              <a:defRPr kumimoji="1" sz="2600" b="1">
                <a:solidFill>
                  <a:srgbClr val="004000"/>
                </a:solidFill>
                <a:latin typeface="+mn-lt"/>
                <a:ea typeface="+mn-ea"/>
                <a:cs typeface="+mn-cs"/>
              </a:defRPr>
            </a:lvl3pPr>
            <a:lvl4pPr marL="804863" indent="-177800" algn="l" rtl="0" eaLnBrk="1" fontAlgn="base" hangingPunct="1">
              <a:spcBef>
                <a:spcPct val="20000"/>
              </a:spcBef>
              <a:spcAft>
                <a:spcPct val="0"/>
              </a:spcAft>
              <a:buClr>
                <a:srgbClr val="FFBF00"/>
              </a:buClr>
              <a:buFont typeface="Wingdings" charset="2"/>
              <a:buChar char="w"/>
              <a:defRPr kumimoji="1" sz="2200" b="1">
                <a:solidFill>
                  <a:srgbClr val="400040"/>
                </a:solidFill>
                <a:latin typeface="+mn-lt"/>
                <a:ea typeface="+mn-ea"/>
                <a:cs typeface="+mn-cs"/>
              </a:defRPr>
            </a:lvl4pPr>
            <a:lvl5pPr marL="982663" indent="-177800" algn="l" rtl="0" eaLnBrk="1" fontAlgn="base" hangingPunct="1">
              <a:spcBef>
                <a:spcPct val="20000"/>
              </a:spcBef>
              <a:spcAft>
                <a:spcPct val="0"/>
              </a:spcAft>
              <a:buChar char="»"/>
              <a:defRPr kumimoji="1" b="1">
                <a:solidFill>
                  <a:schemeClr val="tx1"/>
                </a:solidFill>
                <a:latin typeface="+mn-lt"/>
                <a:ea typeface="+mn-ea"/>
                <a:cs typeface="+mn-cs"/>
              </a:defRPr>
            </a:lvl5pPr>
            <a:lvl6pPr marL="1327343" algn="l" rtl="0" eaLnBrk="1" fontAlgn="base" hangingPunct="1">
              <a:spcBef>
                <a:spcPct val="20000"/>
              </a:spcBef>
              <a:spcAft>
                <a:spcPct val="0"/>
              </a:spcAft>
              <a:buChar char="»"/>
              <a:defRPr kumimoji="1" b="1">
                <a:solidFill>
                  <a:schemeClr val="tx1"/>
                </a:solidFill>
                <a:latin typeface="+mn-lt"/>
                <a:ea typeface="+mn-ea"/>
                <a:cs typeface="+mn-cs"/>
              </a:defRPr>
            </a:lvl6pPr>
            <a:lvl7pPr marL="1825097" algn="l" rtl="0" eaLnBrk="1" fontAlgn="base" hangingPunct="1">
              <a:spcBef>
                <a:spcPct val="20000"/>
              </a:spcBef>
              <a:spcAft>
                <a:spcPct val="0"/>
              </a:spcAft>
              <a:buChar char="»"/>
              <a:defRPr kumimoji="1" b="1">
                <a:solidFill>
                  <a:schemeClr val="tx1"/>
                </a:solidFill>
                <a:latin typeface="+mn-lt"/>
                <a:ea typeface="+mn-ea"/>
                <a:cs typeface="+mn-cs"/>
              </a:defRPr>
            </a:lvl7pPr>
            <a:lvl8pPr marL="2322850" algn="l" rtl="0" eaLnBrk="1" fontAlgn="base" hangingPunct="1">
              <a:spcBef>
                <a:spcPct val="20000"/>
              </a:spcBef>
              <a:spcAft>
                <a:spcPct val="0"/>
              </a:spcAft>
              <a:buChar char="»"/>
              <a:defRPr kumimoji="1" b="1">
                <a:solidFill>
                  <a:schemeClr val="tx1"/>
                </a:solidFill>
                <a:latin typeface="+mn-lt"/>
                <a:ea typeface="+mn-ea"/>
                <a:cs typeface="+mn-cs"/>
              </a:defRPr>
            </a:lvl8pPr>
            <a:lvl9pPr marL="2820604" algn="l" rtl="0" eaLnBrk="1" fontAlgn="base" hangingPunct="1">
              <a:spcBef>
                <a:spcPct val="20000"/>
              </a:spcBef>
              <a:spcAft>
                <a:spcPct val="0"/>
              </a:spcAft>
              <a:buChar char="»"/>
              <a:defRPr kumimoji="1" b="1">
                <a:solidFill>
                  <a:schemeClr val="tx1"/>
                </a:solidFill>
                <a:latin typeface="+mn-lt"/>
                <a:ea typeface="+mn-ea"/>
                <a:cs typeface="+mn-cs"/>
              </a:defRPr>
            </a:lvl9pPr>
          </a:lstStyle>
          <a:p>
            <a:pPr marL="450931" indent="-450931" defTabSz="914400">
              <a:buFont typeface="+mj-lt"/>
              <a:buAutoNum type="arabicPeriod"/>
            </a:pPr>
            <a:r>
              <a:rPr lang="en-US" altLang="ja-JP" sz="1800" kern="0" dirty="0">
                <a:solidFill>
                  <a:srgbClr val="0432FF"/>
                </a:solidFill>
              </a:rPr>
              <a:t>HER injection for </a:t>
            </a:r>
            <a:r>
              <a:rPr lang="en-US" altLang="ja-JP" sz="1800" kern="0" dirty="0">
                <a:solidFill>
                  <a:srgbClr val="0432FF"/>
                </a:solidFill>
                <a:latin typeface="Symbol" pitchFamily="2" charset="2"/>
              </a:rPr>
              <a:t>b</a:t>
            </a:r>
            <a:r>
              <a:rPr lang="en-US" altLang="ja-JP" sz="1800" kern="0" baseline="-25000" dirty="0">
                <a:solidFill>
                  <a:srgbClr val="0432FF"/>
                </a:solidFill>
              </a:rPr>
              <a:t>y</a:t>
            </a:r>
            <a:r>
              <a:rPr lang="en-US" altLang="ja-JP" sz="1800" kern="0" dirty="0">
                <a:solidFill>
                  <a:srgbClr val="0432FF"/>
                </a:solidFill>
              </a:rPr>
              <a:t>*=1mm has improved, achieved from 60% to 80%.</a:t>
            </a:r>
          </a:p>
        </p:txBody>
      </p:sp>
      <p:sp>
        <p:nvSpPr>
          <p:cNvPr id="33" name="日付プレースホルダー 3">
            <a:extLst>
              <a:ext uri="{FF2B5EF4-FFF2-40B4-BE49-F238E27FC236}">
                <a16:creationId xmlns:a16="http://schemas.microsoft.com/office/drawing/2014/main" id="{37B47593-C607-7E44-82E5-B919D5013412}"/>
              </a:ext>
            </a:extLst>
          </p:cNvPr>
          <p:cNvSpPr txBox="1">
            <a:spLocks/>
          </p:cNvSpPr>
          <p:nvPr/>
        </p:nvSpPr>
        <p:spPr bwMode="auto">
          <a:xfrm>
            <a:off x="9593508" y="1027474"/>
            <a:ext cx="854222" cy="353001"/>
          </a:xfrm>
          <a:prstGeom prst="rect">
            <a:avLst/>
          </a:prstGeom>
          <a:noFill/>
          <a:ln w="9525">
            <a:noFill/>
            <a:miter lim="800000"/>
            <a:headEnd/>
            <a:tailEnd/>
          </a:ln>
          <a:effectLst/>
        </p:spPr>
        <p:txBody>
          <a:bodyPr vert="horz" wrap="square" lIns="109768" tIns="54884" rIns="109768" bIns="54884" numCol="1" anchor="t" anchorCtr="0" compatLnSpc="1">
            <a:prstTxWarp prst="textNoShape">
              <a:avLst/>
            </a:prstTxWarp>
          </a:bodyPr>
          <a:lstStyle>
            <a:defPPr>
              <a:defRPr lang="ja-JP"/>
            </a:defPPr>
            <a:lvl1pPr marL="0" algn="r" defTabSz="521437" rtl="0" eaLnBrk="1" latinLnBrk="0" hangingPunct="1">
              <a:defRPr kumimoji="1" sz="1100" kern="1200">
                <a:solidFill>
                  <a:schemeClr val="tx1"/>
                </a:solidFill>
                <a:latin typeface="Arial Rounded MT Bold"/>
                <a:ea typeface="ヒラギノ丸ゴ Pro W4"/>
                <a:cs typeface="ヒラギノ丸ゴ Pro W4"/>
              </a:defRPr>
            </a:lvl1pPr>
            <a:lvl2pPr marL="521437" algn="l" defTabSz="521437" rtl="0" eaLnBrk="1" latinLnBrk="0" hangingPunct="1">
              <a:defRPr kumimoji="1" sz="2100" kern="1200">
                <a:solidFill>
                  <a:schemeClr val="tx1"/>
                </a:solidFill>
                <a:latin typeface="+mn-lt"/>
                <a:ea typeface="+mn-ea"/>
                <a:cs typeface="+mn-cs"/>
              </a:defRPr>
            </a:lvl2pPr>
            <a:lvl3pPr marL="1042873" algn="l" defTabSz="521437" rtl="0" eaLnBrk="1" latinLnBrk="0" hangingPunct="1">
              <a:defRPr kumimoji="1" sz="2100" kern="1200">
                <a:solidFill>
                  <a:schemeClr val="tx1"/>
                </a:solidFill>
                <a:latin typeface="+mn-lt"/>
                <a:ea typeface="+mn-ea"/>
                <a:cs typeface="+mn-cs"/>
              </a:defRPr>
            </a:lvl3pPr>
            <a:lvl4pPr marL="1564310" algn="l" defTabSz="521437" rtl="0" eaLnBrk="1" latinLnBrk="0" hangingPunct="1">
              <a:defRPr kumimoji="1" sz="2100" kern="1200">
                <a:solidFill>
                  <a:schemeClr val="tx1"/>
                </a:solidFill>
                <a:latin typeface="+mn-lt"/>
                <a:ea typeface="+mn-ea"/>
                <a:cs typeface="+mn-cs"/>
              </a:defRPr>
            </a:lvl4pPr>
            <a:lvl5pPr marL="2085746" algn="l" defTabSz="521437" rtl="0" eaLnBrk="1" latinLnBrk="0" hangingPunct="1">
              <a:defRPr kumimoji="1" sz="2100" kern="1200">
                <a:solidFill>
                  <a:schemeClr val="tx1"/>
                </a:solidFill>
                <a:latin typeface="+mn-lt"/>
                <a:ea typeface="+mn-ea"/>
                <a:cs typeface="+mn-cs"/>
              </a:defRPr>
            </a:lvl5pPr>
            <a:lvl6pPr marL="2607183" algn="l" defTabSz="521437" rtl="0" eaLnBrk="1" latinLnBrk="0" hangingPunct="1">
              <a:defRPr kumimoji="1" sz="2100" kern="1200">
                <a:solidFill>
                  <a:schemeClr val="tx1"/>
                </a:solidFill>
                <a:latin typeface="+mn-lt"/>
                <a:ea typeface="+mn-ea"/>
                <a:cs typeface="+mn-cs"/>
              </a:defRPr>
            </a:lvl6pPr>
            <a:lvl7pPr marL="3128620" algn="l" defTabSz="521437" rtl="0" eaLnBrk="1" latinLnBrk="0" hangingPunct="1">
              <a:defRPr kumimoji="1" sz="2100" kern="1200">
                <a:solidFill>
                  <a:schemeClr val="tx1"/>
                </a:solidFill>
                <a:latin typeface="+mn-lt"/>
                <a:ea typeface="+mn-ea"/>
                <a:cs typeface="+mn-cs"/>
              </a:defRPr>
            </a:lvl7pPr>
            <a:lvl8pPr marL="3650056" algn="l" defTabSz="521437" rtl="0" eaLnBrk="1" latinLnBrk="0" hangingPunct="1">
              <a:defRPr kumimoji="1" sz="2100" kern="1200">
                <a:solidFill>
                  <a:schemeClr val="tx1"/>
                </a:solidFill>
                <a:latin typeface="+mn-lt"/>
                <a:ea typeface="+mn-ea"/>
                <a:cs typeface="+mn-cs"/>
              </a:defRPr>
            </a:lvl8pPr>
            <a:lvl9pPr marL="4171493" algn="l" defTabSz="521437" rtl="0" eaLnBrk="1" latinLnBrk="0" hangingPunct="1">
              <a:defRPr kumimoji="1" sz="2100" kern="1200">
                <a:solidFill>
                  <a:schemeClr val="tx1"/>
                </a:solidFill>
                <a:latin typeface="+mn-lt"/>
                <a:ea typeface="+mn-ea"/>
                <a:cs typeface="+mn-cs"/>
              </a:defRPr>
            </a:lvl9pPr>
          </a:lstStyle>
          <a:p>
            <a:r>
              <a:rPr lang="en-US" altLang="ja-JP" sz="1200" dirty="0"/>
              <a:t>N. Iida</a:t>
            </a:r>
            <a:endParaRPr lang="ja-JP" altLang="en-US" sz="1200" dirty="0"/>
          </a:p>
        </p:txBody>
      </p:sp>
    </p:spTree>
    <p:extLst>
      <p:ext uri="{BB962C8B-B14F-4D97-AF65-F5344CB8AC3E}">
        <p14:creationId xmlns:p14="http://schemas.microsoft.com/office/powerpoint/2010/main" val="98920574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98BE0A0-2CB7-854A-9707-2D9F43128F15}"/>
              </a:ext>
            </a:extLst>
          </p:cNvPr>
          <p:cNvGrpSpPr>
            <a:grpSpLocks noChangeAspect="1"/>
          </p:cNvGrpSpPr>
          <p:nvPr/>
        </p:nvGrpSpPr>
        <p:grpSpPr>
          <a:xfrm>
            <a:off x="1286017" y="702647"/>
            <a:ext cx="7731677" cy="5056022"/>
            <a:chOff x="1286015" y="1347537"/>
            <a:chExt cx="8154307" cy="5722130"/>
          </a:xfrm>
        </p:grpSpPr>
        <p:pic>
          <p:nvPicPr>
            <p:cNvPr id="2" name="図 1">
              <a:extLst>
                <a:ext uri="{FF2B5EF4-FFF2-40B4-BE49-F238E27FC236}">
                  <a16:creationId xmlns:a16="http://schemas.microsoft.com/office/drawing/2014/main" id="{786B6EDD-4B12-8C46-9F54-993F499FA3F3}"/>
                </a:ext>
              </a:extLst>
            </p:cNvPr>
            <p:cNvPicPr>
              <a:picLocks noChangeAspect="1"/>
            </p:cNvPicPr>
            <p:nvPr/>
          </p:nvPicPr>
          <p:blipFill rotWithShape="1">
            <a:blip r:embed="rId2"/>
            <a:srcRect t="5925"/>
            <a:stretch/>
          </p:blipFill>
          <p:spPr>
            <a:xfrm>
              <a:off x="1286015" y="1347537"/>
              <a:ext cx="8154307" cy="5722130"/>
            </a:xfrm>
            <a:prstGeom prst="rect">
              <a:avLst/>
            </a:prstGeom>
          </p:spPr>
        </p:pic>
        <p:sp>
          <p:nvSpPr>
            <p:cNvPr id="5" name="テキスト ボックス 4">
              <a:extLst>
                <a:ext uri="{FF2B5EF4-FFF2-40B4-BE49-F238E27FC236}">
                  <a16:creationId xmlns:a16="http://schemas.microsoft.com/office/drawing/2014/main" id="{94EC2C64-2866-8440-8B1E-5D9BF236E82B}"/>
                </a:ext>
              </a:extLst>
            </p:cNvPr>
            <p:cNvSpPr txBox="1"/>
            <p:nvPr/>
          </p:nvSpPr>
          <p:spPr>
            <a:xfrm>
              <a:off x="6906720" y="4445573"/>
              <a:ext cx="583908" cy="322744"/>
            </a:xfrm>
            <a:prstGeom prst="rect">
              <a:avLst/>
            </a:prstGeom>
            <a:noFill/>
          </p:spPr>
          <p:txBody>
            <a:bodyPr wrap="none" rtlCol="0">
              <a:spAutoFit/>
            </a:bodyPr>
            <a:lstStyle/>
            <a:p>
              <a:r>
                <a:rPr lang="en-US" altLang="ja-JP" sz="1400" b="1" dirty="0">
                  <a:solidFill>
                    <a:srgbClr val="FF0000"/>
                  </a:solidFill>
                </a:rPr>
                <a:t>2.85</a:t>
              </a:r>
              <a:endParaRPr lang="ja-JP" altLang="en-US" sz="1400" b="1">
                <a:solidFill>
                  <a:srgbClr val="FF0000"/>
                </a:solidFill>
              </a:endParaRPr>
            </a:p>
          </p:txBody>
        </p:sp>
        <p:cxnSp>
          <p:nvCxnSpPr>
            <p:cNvPr id="7" name="直線矢印コネクタ 6">
              <a:extLst>
                <a:ext uri="{FF2B5EF4-FFF2-40B4-BE49-F238E27FC236}">
                  <a16:creationId xmlns:a16="http://schemas.microsoft.com/office/drawing/2014/main" id="{C0AE8A9B-E96F-5A4F-B774-56596D77EB69}"/>
                </a:ext>
              </a:extLst>
            </p:cNvPr>
            <p:cNvCxnSpPr>
              <a:cxnSpLocks/>
            </p:cNvCxnSpPr>
            <p:nvPr/>
          </p:nvCxnSpPr>
          <p:spPr>
            <a:xfrm flipH="1" flipV="1">
              <a:off x="6879063" y="4082023"/>
              <a:ext cx="189823" cy="3635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0CB19F6B-A58A-A346-ADF6-468B3752F732}"/>
                </a:ext>
              </a:extLst>
            </p:cNvPr>
            <p:cNvSpPr txBox="1"/>
            <p:nvPr/>
          </p:nvSpPr>
          <p:spPr>
            <a:xfrm>
              <a:off x="7622002" y="4404926"/>
              <a:ext cx="583908" cy="322744"/>
            </a:xfrm>
            <a:prstGeom prst="rect">
              <a:avLst/>
            </a:prstGeom>
            <a:noFill/>
          </p:spPr>
          <p:txBody>
            <a:bodyPr wrap="none" rtlCol="0">
              <a:spAutoFit/>
            </a:bodyPr>
            <a:lstStyle/>
            <a:p>
              <a:r>
                <a:rPr lang="en-US" altLang="ja-JP" sz="1400" b="1" dirty="0">
                  <a:solidFill>
                    <a:srgbClr val="FF0000"/>
                  </a:solidFill>
                </a:rPr>
                <a:t>2.96</a:t>
              </a:r>
              <a:endParaRPr lang="ja-JP" altLang="en-US" sz="1400" b="1">
                <a:solidFill>
                  <a:srgbClr val="FF0000"/>
                </a:solidFill>
              </a:endParaRPr>
            </a:p>
          </p:txBody>
        </p:sp>
        <p:cxnSp>
          <p:nvCxnSpPr>
            <p:cNvPr id="11" name="直線矢印コネクタ 10">
              <a:extLst>
                <a:ext uri="{FF2B5EF4-FFF2-40B4-BE49-F238E27FC236}">
                  <a16:creationId xmlns:a16="http://schemas.microsoft.com/office/drawing/2014/main" id="{35BB3A09-245F-F249-B18B-B3196DCF917A}"/>
                </a:ext>
              </a:extLst>
            </p:cNvPr>
            <p:cNvCxnSpPr>
              <a:cxnSpLocks/>
            </p:cNvCxnSpPr>
            <p:nvPr/>
          </p:nvCxnSpPr>
          <p:spPr>
            <a:xfrm flipH="1" flipV="1">
              <a:off x="7472824" y="4043056"/>
              <a:ext cx="287569" cy="3618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B3F34D4B-CD3B-3946-8008-AEF53A46E85F}"/>
                </a:ext>
              </a:extLst>
            </p:cNvPr>
            <p:cNvSpPr txBox="1"/>
            <p:nvPr/>
          </p:nvSpPr>
          <p:spPr>
            <a:xfrm>
              <a:off x="1781074" y="4404926"/>
              <a:ext cx="472514" cy="322744"/>
            </a:xfrm>
            <a:prstGeom prst="rect">
              <a:avLst/>
            </a:prstGeom>
            <a:noFill/>
          </p:spPr>
          <p:txBody>
            <a:bodyPr wrap="none" rtlCol="0">
              <a:spAutoFit/>
            </a:bodyPr>
            <a:lstStyle/>
            <a:p>
              <a:r>
                <a:rPr lang="en-US" altLang="ja-JP" sz="1400" dirty="0">
                  <a:solidFill>
                    <a:srgbClr val="FF0000"/>
                  </a:solidFill>
                </a:rPr>
                <a:t>3.5</a:t>
              </a:r>
              <a:endParaRPr lang="ja-JP" altLang="en-US" sz="1400">
                <a:solidFill>
                  <a:srgbClr val="FF0000"/>
                </a:solidFill>
              </a:endParaRPr>
            </a:p>
          </p:txBody>
        </p:sp>
        <p:cxnSp>
          <p:nvCxnSpPr>
            <p:cNvPr id="14" name="直線矢印コネクタ 13">
              <a:extLst>
                <a:ext uri="{FF2B5EF4-FFF2-40B4-BE49-F238E27FC236}">
                  <a16:creationId xmlns:a16="http://schemas.microsoft.com/office/drawing/2014/main" id="{89FC2070-122E-CB41-9DEF-279C7BA3A31C}"/>
                </a:ext>
              </a:extLst>
            </p:cNvPr>
            <p:cNvCxnSpPr>
              <a:cxnSpLocks/>
            </p:cNvCxnSpPr>
            <p:nvPr/>
          </p:nvCxnSpPr>
          <p:spPr>
            <a:xfrm flipV="1">
              <a:off x="2217887" y="4082023"/>
              <a:ext cx="416135" cy="32290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スライド番号プレースホルダー 17">
            <a:extLst>
              <a:ext uri="{FF2B5EF4-FFF2-40B4-BE49-F238E27FC236}">
                <a16:creationId xmlns:a16="http://schemas.microsoft.com/office/drawing/2014/main" id="{5EE7114B-0841-9E42-94D4-6850117EA8F7}"/>
              </a:ext>
            </a:extLst>
          </p:cNvPr>
          <p:cNvSpPr>
            <a:spLocks noGrp="1"/>
          </p:cNvSpPr>
          <p:nvPr>
            <p:ph type="sldNum" sz="quarter" idx="12"/>
          </p:nvPr>
        </p:nvSpPr>
        <p:spPr/>
        <p:txBody>
          <a:bodyPr/>
          <a:lstStyle/>
          <a:p>
            <a:fld id="{2916D6AF-3A12-FF41-A1E6-07DF2EE56304}" type="slidenum">
              <a:rPr kumimoji="1" lang="ja-JP" altLang="en-US" sz="200" smtClean="0"/>
              <a:t>8</a:t>
            </a:fld>
            <a:endParaRPr kumimoji="1" lang="ja-JP" altLang="en-US" sz="200"/>
          </a:p>
        </p:txBody>
      </p:sp>
      <p:sp>
        <p:nvSpPr>
          <p:cNvPr id="19" name="テキスト ボックス 18">
            <a:extLst>
              <a:ext uri="{FF2B5EF4-FFF2-40B4-BE49-F238E27FC236}">
                <a16:creationId xmlns:a16="http://schemas.microsoft.com/office/drawing/2014/main" id="{8B72AAAE-A3E8-434B-944A-BC174C6F4DF2}"/>
              </a:ext>
            </a:extLst>
          </p:cNvPr>
          <p:cNvSpPr txBox="1"/>
          <p:nvPr/>
        </p:nvSpPr>
        <p:spPr>
          <a:xfrm>
            <a:off x="880487" y="304038"/>
            <a:ext cx="5812810" cy="400110"/>
          </a:xfrm>
          <a:prstGeom prst="rect">
            <a:avLst/>
          </a:prstGeom>
          <a:noFill/>
        </p:spPr>
        <p:txBody>
          <a:bodyPr wrap="none" rtlCol="0">
            <a:spAutoFit/>
          </a:bodyPr>
          <a:lstStyle/>
          <a:p>
            <a:r>
              <a:rPr lang="en-US" altLang="ja-JP" sz="2000" dirty="0">
                <a:solidFill>
                  <a:srgbClr val="0432FF"/>
                </a:solidFill>
              </a:rPr>
              <a:t>Injection-2. Understanding the injection orbit</a:t>
            </a:r>
            <a:endParaRPr lang="ja-JP" altLang="en-US" sz="2000">
              <a:solidFill>
                <a:srgbClr val="0432FF"/>
              </a:solidFill>
            </a:endParaRPr>
          </a:p>
        </p:txBody>
      </p:sp>
      <p:sp>
        <p:nvSpPr>
          <p:cNvPr id="3" name="テキスト ボックス 2">
            <a:extLst>
              <a:ext uri="{FF2B5EF4-FFF2-40B4-BE49-F238E27FC236}">
                <a16:creationId xmlns:a16="http://schemas.microsoft.com/office/drawing/2014/main" id="{99C7EA81-F0C1-044F-8D09-A9C3A73BBC16}"/>
              </a:ext>
            </a:extLst>
          </p:cNvPr>
          <p:cNvSpPr txBox="1"/>
          <p:nvPr/>
        </p:nvSpPr>
        <p:spPr>
          <a:xfrm>
            <a:off x="8977432" y="552076"/>
            <a:ext cx="1655518" cy="308226"/>
          </a:xfrm>
          <a:prstGeom prst="rect">
            <a:avLst/>
          </a:prstGeom>
          <a:noFill/>
        </p:spPr>
        <p:txBody>
          <a:bodyPr wrap="none" rtlCol="0">
            <a:spAutoFit/>
          </a:bodyPr>
          <a:lstStyle/>
          <a:p>
            <a:r>
              <a:rPr lang="en-US" altLang="ja-JP" sz="1403" dirty="0">
                <a:solidFill>
                  <a:srgbClr val="0432FF"/>
                </a:solidFill>
              </a:rPr>
              <a:t>M. Kikuchi, Feb.4</a:t>
            </a:r>
            <a:endParaRPr lang="ja-JP" altLang="en-US" sz="1403">
              <a:solidFill>
                <a:srgbClr val="0432FF"/>
              </a:solidFill>
            </a:endParaRPr>
          </a:p>
        </p:txBody>
      </p:sp>
      <p:sp>
        <p:nvSpPr>
          <p:cNvPr id="15" name="Slide Number Placeholder 3">
            <a:extLst>
              <a:ext uri="{FF2B5EF4-FFF2-40B4-BE49-F238E27FC236}">
                <a16:creationId xmlns:a16="http://schemas.microsoft.com/office/drawing/2014/main" id="{7460AA73-41D5-4641-87B6-96D738FA526C}"/>
              </a:ext>
            </a:extLst>
          </p:cNvPr>
          <p:cNvSpPr>
            <a:spLocks noGrp="1"/>
          </p:cNvSpPr>
          <p:nvPr>
            <p:ph type="sldNum" sz="quarter" idx="10"/>
          </p:nvPr>
        </p:nvSpPr>
        <p:spPr>
          <a:xfrm>
            <a:off x="9886950" y="7254878"/>
            <a:ext cx="623888" cy="252413"/>
          </a:xfrm>
        </p:spPr>
        <p:txBody>
          <a:bodyPr/>
          <a:lstStyle/>
          <a:p>
            <a:pPr>
              <a:defRPr/>
            </a:pPr>
            <a:fld id="{4D221721-5FDC-D445-9F85-7F3CCA7B1AE5}" type="slidenum">
              <a:rPr lang="en-US" altLang="ja-JP" smtClean="0"/>
              <a:pPr>
                <a:defRPr/>
              </a:pPr>
              <a:t>6</a:t>
            </a:fld>
            <a:endParaRPr lang="en-US" altLang="ja-JP" dirty="0"/>
          </a:p>
        </p:txBody>
      </p:sp>
      <p:sp>
        <p:nvSpPr>
          <p:cNvPr id="16" name="コンテンツ プレースホルダー 2">
            <a:extLst>
              <a:ext uri="{FF2B5EF4-FFF2-40B4-BE49-F238E27FC236}">
                <a16:creationId xmlns:a16="http://schemas.microsoft.com/office/drawing/2014/main" id="{2BB307FC-CFC0-6F45-B20C-F36C4E0823A9}"/>
              </a:ext>
            </a:extLst>
          </p:cNvPr>
          <p:cNvSpPr txBox="1">
            <a:spLocks/>
          </p:cNvSpPr>
          <p:nvPr/>
        </p:nvSpPr>
        <p:spPr bwMode="auto">
          <a:xfrm>
            <a:off x="228600" y="5758669"/>
            <a:ext cx="10363200" cy="1370264"/>
          </a:xfrm>
          <a:prstGeom prst="rect">
            <a:avLst/>
          </a:prstGeom>
          <a:noFill/>
          <a:ln w="9525">
            <a:noFill/>
            <a:miter lim="800000"/>
            <a:headEnd/>
            <a:tailEnd/>
          </a:ln>
        </p:spPr>
        <p:txBody>
          <a:bodyPr vert="horz" wrap="square" lIns="99538" tIns="49769" rIns="99538" bIns="49769" numCol="1" anchor="t" anchorCtr="0" compatLnSpc="1">
            <a:prstTxWarp prst="textNoShape">
              <a:avLst/>
            </a:prstTxWarp>
            <a:normAutofit/>
          </a:bodyPr>
          <a:lstStyle>
            <a:lvl1pPr marL="373063" indent="-373063" algn="l" rtl="0" eaLnBrk="1" fontAlgn="base" hangingPunct="1">
              <a:spcBef>
                <a:spcPct val="20000"/>
              </a:spcBef>
              <a:spcAft>
                <a:spcPct val="0"/>
              </a:spcAft>
              <a:buClr>
                <a:srgbClr val="FF0000"/>
              </a:buClr>
              <a:buFont typeface="Wingdings" charset="2"/>
              <a:buChar char="u"/>
              <a:defRPr kumimoji="1" sz="3500" b="1">
                <a:solidFill>
                  <a:srgbClr val="000060"/>
                </a:solidFill>
                <a:latin typeface="+mn-lt"/>
                <a:ea typeface="+mn-ea"/>
                <a:cs typeface="+mn-cs"/>
              </a:defRPr>
            </a:lvl1pPr>
            <a:lvl2pPr marL="541338" indent="-269875" algn="l" rtl="0" eaLnBrk="1" fontAlgn="base" hangingPunct="1">
              <a:spcBef>
                <a:spcPct val="20000"/>
              </a:spcBef>
              <a:spcAft>
                <a:spcPct val="0"/>
              </a:spcAft>
              <a:buClr>
                <a:srgbClr val="FF3F00"/>
              </a:buClr>
              <a:buFont typeface="Wingdings" charset="2"/>
              <a:buChar char="v"/>
              <a:tabLst/>
              <a:defRPr kumimoji="1" sz="3000" b="1">
                <a:solidFill>
                  <a:srgbClr val="600000"/>
                </a:solidFill>
                <a:latin typeface="+mn-lt"/>
                <a:ea typeface="+mn-ea"/>
                <a:cs typeface="+mn-cs"/>
              </a:defRPr>
            </a:lvl2pPr>
            <a:lvl3pPr marL="719138" indent="-269875" algn="l" rtl="0" eaLnBrk="1" fontAlgn="base" hangingPunct="1">
              <a:spcBef>
                <a:spcPct val="20000"/>
              </a:spcBef>
              <a:spcAft>
                <a:spcPct val="0"/>
              </a:spcAft>
              <a:buClr>
                <a:srgbClr val="FF7F00"/>
              </a:buClr>
              <a:buFont typeface="Wingdings" charset="2"/>
              <a:buChar char="³"/>
              <a:defRPr kumimoji="1" sz="2600" b="1">
                <a:solidFill>
                  <a:srgbClr val="004000"/>
                </a:solidFill>
                <a:latin typeface="+mn-lt"/>
                <a:ea typeface="+mn-ea"/>
                <a:cs typeface="+mn-cs"/>
              </a:defRPr>
            </a:lvl3pPr>
            <a:lvl4pPr marL="804863" indent="-177800" algn="l" rtl="0" eaLnBrk="1" fontAlgn="base" hangingPunct="1">
              <a:spcBef>
                <a:spcPct val="20000"/>
              </a:spcBef>
              <a:spcAft>
                <a:spcPct val="0"/>
              </a:spcAft>
              <a:buClr>
                <a:srgbClr val="FFBF00"/>
              </a:buClr>
              <a:buFont typeface="Wingdings" charset="2"/>
              <a:buChar char="w"/>
              <a:defRPr kumimoji="1" sz="2200" b="1">
                <a:solidFill>
                  <a:srgbClr val="400040"/>
                </a:solidFill>
                <a:latin typeface="+mn-lt"/>
                <a:ea typeface="+mn-ea"/>
                <a:cs typeface="+mn-cs"/>
              </a:defRPr>
            </a:lvl4pPr>
            <a:lvl5pPr marL="982663" indent="-177800" algn="l" rtl="0" eaLnBrk="1" fontAlgn="base" hangingPunct="1">
              <a:spcBef>
                <a:spcPct val="20000"/>
              </a:spcBef>
              <a:spcAft>
                <a:spcPct val="0"/>
              </a:spcAft>
              <a:buChar char="»"/>
              <a:defRPr kumimoji="1" b="1">
                <a:solidFill>
                  <a:schemeClr val="tx1"/>
                </a:solidFill>
                <a:latin typeface="+mn-lt"/>
                <a:ea typeface="+mn-ea"/>
                <a:cs typeface="+mn-cs"/>
              </a:defRPr>
            </a:lvl5pPr>
            <a:lvl6pPr marL="1327343" algn="l" rtl="0" eaLnBrk="1" fontAlgn="base" hangingPunct="1">
              <a:spcBef>
                <a:spcPct val="20000"/>
              </a:spcBef>
              <a:spcAft>
                <a:spcPct val="0"/>
              </a:spcAft>
              <a:buChar char="»"/>
              <a:defRPr kumimoji="1" b="1">
                <a:solidFill>
                  <a:schemeClr val="tx1"/>
                </a:solidFill>
                <a:latin typeface="+mn-lt"/>
                <a:ea typeface="+mn-ea"/>
                <a:cs typeface="+mn-cs"/>
              </a:defRPr>
            </a:lvl6pPr>
            <a:lvl7pPr marL="1825097" algn="l" rtl="0" eaLnBrk="1" fontAlgn="base" hangingPunct="1">
              <a:spcBef>
                <a:spcPct val="20000"/>
              </a:spcBef>
              <a:spcAft>
                <a:spcPct val="0"/>
              </a:spcAft>
              <a:buChar char="»"/>
              <a:defRPr kumimoji="1" b="1">
                <a:solidFill>
                  <a:schemeClr val="tx1"/>
                </a:solidFill>
                <a:latin typeface="+mn-lt"/>
                <a:ea typeface="+mn-ea"/>
                <a:cs typeface="+mn-cs"/>
              </a:defRPr>
            </a:lvl7pPr>
            <a:lvl8pPr marL="2322850" algn="l" rtl="0" eaLnBrk="1" fontAlgn="base" hangingPunct="1">
              <a:spcBef>
                <a:spcPct val="20000"/>
              </a:spcBef>
              <a:spcAft>
                <a:spcPct val="0"/>
              </a:spcAft>
              <a:buChar char="»"/>
              <a:defRPr kumimoji="1" b="1">
                <a:solidFill>
                  <a:schemeClr val="tx1"/>
                </a:solidFill>
                <a:latin typeface="+mn-lt"/>
                <a:ea typeface="+mn-ea"/>
                <a:cs typeface="+mn-cs"/>
              </a:defRPr>
            </a:lvl8pPr>
            <a:lvl9pPr marL="2820604" algn="l" rtl="0" eaLnBrk="1" fontAlgn="base" hangingPunct="1">
              <a:spcBef>
                <a:spcPct val="20000"/>
              </a:spcBef>
              <a:spcAft>
                <a:spcPct val="0"/>
              </a:spcAft>
              <a:buChar char="»"/>
              <a:defRPr kumimoji="1" b="1">
                <a:solidFill>
                  <a:schemeClr val="tx1"/>
                </a:solidFill>
                <a:latin typeface="+mn-lt"/>
                <a:ea typeface="+mn-ea"/>
                <a:cs typeface="+mn-cs"/>
              </a:defRPr>
            </a:lvl9pPr>
          </a:lstStyle>
          <a:p>
            <a:pPr lvl="1" defTabSz="914400"/>
            <a:r>
              <a:rPr lang="en-US" altLang="ja-JP" sz="1800" kern="0" dirty="0"/>
              <a:t>The horizontal orbit of the injection beam for HER has little room to the wall of the injection point chamber. </a:t>
            </a:r>
          </a:p>
          <a:p>
            <a:pPr lvl="1" defTabSz="914400"/>
            <a:r>
              <a:rPr lang="en" altLang="ja-JP" sz="1800" kern="0" dirty="0"/>
              <a:t>Fairly high residual radioactivity here is observed.</a:t>
            </a:r>
          </a:p>
          <a:p>
            <a:pPr lvl="1" defTabSz="914400"/>
            <a:r>
              <a:rPr lang="en" altLang="ja-JP" sz="1800" kern="0" dirty="0"/>
              <a:t>It is planned that this chamber will be replaced with a wider one during LS1.</a:t>
            </a:r>
          </a:p>
        </p:txBody>
      </p:sp>
    </p:spTree>
    <p:extLst>
      <p:ext uri="{BB962C8B-B14F-4D97-AF65-F5344CB8AC3E}">
        <p14:creationId xmlns:p14="http://schemas.microsoft.com/office/powerpoint/2010/main" val="143461440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DB5A6848-1A90-2941-A920-A8CCDE2ABA9C}"/>
              </a:ext>
            </a:extLst>
          </p:cNvPr>
          <p:cNvSpPr txBox="1"/>
          <p:nvPr/>
        </p:nvSpPr>
        <p:spPr>
          <a:xfrm>
            <a:off x="182466" y="5573891"/>
            <a:ext cx="4829527" cy="307777"/>
          </a:xfrm>
          <a:prstGeom prst="rect">
            <a:avLst/>
          </a:prstGeom>
          <a:noFill/>
        </p:spPr>
        <p:txBody>
          <a:bodyPr wrap="none" rtlCol="0">
            <a:spAutoFit/>
          </a:bodyPr>
          <a:lstStyle/>
          <a:p>
            <a:r>
              <a:rPr lang="en-US" altLang="ja-JP" sz="1400" dirty="0">
                <a:solidFill>
                  <a:srgbClr val="0432FF"/>
                </a:solidFill>
              </a:rPr>
              <a:t>Smaller</a:t>
            </a:r>
            <a:r>
              <a:rPr lang="ja-JP" altLang="en-US" sz="1400">
                <a:solidFill>
                  <a:srgbClr val="0432FF"/>
                </a:solidFill>
              </a:rPr>
              <a:t> </a:t>
            </a:r>
            <a:r>
              <a:rPr lang="en-US" altLang="ja-JP" sz="1400" dirty="0">
                <a:solidFill>
                  <a:srgbClr val="0432FF"/>
                </a:solidFill>
              </a:rPr>
              <a:t>fluctuation of the X of the “</a:t>
            </a:r>
            <a:r>
              <a:rPr lang="en-US" altLang="ja-JP" sz="1400" dirty="0" err="1">
                <a:solidFill>
                  <a:srgbClr val="0432FF"/>
                </a:solidFill>
              </a:rPr>
              <a:t>Inj</a:t>
            </a:r>
            <a:r>
              <a:rPr lang="en-US" altLang="ja-JP" sz="1400" dirty="0">
                <a:solidFill>
                  <a:srgbClr val="0432FF"/>
                </a:solidFill>
              </a:rPr>
              <a:t>-BPM” is better. </a:t>
            </a:r>
            <a:endParaRPr lang="ja-JP" altLang="en-US" sz="1400">
              <a:solidFill>
                <a:srgbClr val="0432FF"/>
              </a:solidFill>
            </a:endParaRPr>
          </a:p>
        </p:txBody>
      </p:sp>
      <p:grpSp>
        <p:nvGrpSpPr>
          <p:cNvPr id="5" name="Group 4">
            <a:extLst>
              <a:ext uri="{FF2B5EF4-FFF2-40B4-BE49-F238E27FC236}">
                <a16:creationId xmlns:a16="http://schemas.microsoft.com/office/drawing/2014/main" id="{8B97756C-AEBB-0740-AF83-A09062E9D6BC}"/>
              </a:ext>
            </a:extLst>
          </p:cNvPr>
          <p:cNvGrpSpPr>
            <a:grpSpLocks noChangeAspect="1"/>
          </p:cNvGrpSpPr>
          <p:nvPr/>
        </p:nvGrpSpPr>
        <p:grpSpPr>
          <a:xfrm>
            <a:off x="235091" y="1505342"/>
            <a:ext cx="4228116" cy="4135987"/>
            <a:chOff x="235089" y="1781435"/>
            <a:chExt cx="4786088" cy="4756429"/>
          </a:xfrm>
        </p:grpSpPr>
        <p:pic>
          <p:nvPicPr>
            <p:cNvPr id="6" name="図 5">
              <a:extLst>
                <a:ext uri="{FF2B5EF4-FFF2-40B4-BE49-F238E27FC236}">
                  <a16:creationId xmlns:a16="http://schemas.microsoft.com/office/drawing/2014/main" id="{E0B3D020-F66A-9F40-914F-BA156DE854F0}"/>
                </a:ext>
              </a:extLst>
            </p:cNvPr>
            <p:cNvPicPr>
              <a:picLocks noChangeAspect="1"/>
            </p:cNvPicPr>
            <p:nvPr/>
          </p:nvPicPr>
          <p:blipFill>
            <a:blip r:embed="rId2"/>
            <a:stretch>
              <a:fillRect/>
            </a:stretch>
          </p:blipFill>
          <p:spPr>
            <a:xfrm>
              <a:off x="826434" y="1781435"/>
              <a:ext cx="3878611" cy="2654486"/>
            </a:xfrm>
            <a:prstGeom prst="rect">
              <a:avLst/>
            </a:prstGeom>
          </p:spPr>
        </p:pic>
        <p:sp>
          <p:nvSpPr>
            <p:cNvPr id="14" name="テキスト ボックス 13">
              <a:extLst>
                <a:ext uri="{FF2B5EF4-FFF2-40B4-BE49-F238E27FC236}">
                  <a16:creationId xmlns:a16="http://schemas.microsoft.com/office/drawing/2014/main" id="{DA6080FB-44DC-F441-A43A-737FCA1A2B43}"/>
                </a:ext>
              </a:extLst>
            </p:cNvPr>
            <p:cNvSpPr txBox="1"/>
            <p:nvPr/>
          </p:nvSpPr>
          <p:spPr>
            <a:xfrm>
              <a:off x="1157578" y="2317919"/>
              <a:ext cx="1769395" cy="338554"/>
            </a:xfrm>
            <a:prstGeom prst="rect">
              <a:avLst/>
            </a:prstGeom>
            <a:noFill/>
          </p:spPr>
          <p:txBody>
            <a:bodyPr wrap="none" rtlCol="0">
              <a:spAutoFit/>
            </a:bodyPr>
            <a:lstStyle/>
            <a:p>
              <a:r>
                <a:rPr lang="en-US" altLang="ja-JP" sz="1600" dirty="0">
                  <a:solidFill>
                    <a:srgbClr val="0096FF"/>
                  </a:solidFill>
                </a:rPr>
                <a:t>“raw” efficiency</a:t>
              </a:r>
              <a:endParaRPr lang="ja-JP" altLang="en-US" sz="1600">
                <a:solidFill>
                  <a:srgbClr val="0096FF"/>
                </a:solidFill>
              </a:endParaRPr>
            </a:p>
          </p:txBody>
        </p:sp>
        <p:sp>
          <p:nvSpPr>
            <p:cNvPr id="15" name="テキスト ボックス 14">
              <a:extLst>
                <a:ext uri="{FF2B5EF4-FFF2-40B4-BE49-F238E27FC236}">
                  <a16:creationId xmlns:a16="http://schemas.microsoft.com/office/drawing/2014/main" id="{2E473123-6C70-5944-8AD7-C15AC8ABC9D1}"/>
                </a:ext>
              </a:extLst>
            </p:cNvPr>
            <p:cNvSpPr txBox="1"/>
            <p:nvPr/>
          </p:nvSpPr>
          <p:spPr>
            <a:xfrm>
              <a:off x="2418479" y="2164638"/>
              <a:ext cx="1119217" cy="338554"/>
            </a:xfrm>
            <a:prstGeom prst="rect">
              <a:avLst/>
            </a:prstGeom>
            <a:noFill/>
          </p:spPr>
          <p:txBody>
            <a:bodyPr wrap="none" rtlCol="0">
              <a:spAutoFit/>
            </a:bodyPr>
            <a:lstStyle/>
            <a:p>
              <a:r>
                <a:rPr lang="en-US" altLang="ja-JP" sz="1600" dirty="0">
                  <a:solidFill>
                    <a:srgbClr val="0432FF"/>
                  </a:solidFill>
                </a:rPr>
                <a:t>X </a:t>
              </a:r>
              <a:r>
                <a:rPr lang="en-US" altLang="ja-JP" sz="1600" dirty="0" err="1">
                  <a:solidFill>
                    <a:srgbClr val="0432FF"/>
                  </a:solidFill>
                </a:rPr>
                <a:t>inj</a:t>
              </a:r>
              <a:r>
                <a:rPr lang="en-US" altLang="ja-JP" sz="1600" dirty="0">
                  <a:solidFill>
                    <a:srgbClr val="0432FF"/>
                  </a:solidFill>
                </a:rPr>
                <a:t>-BPM</a:t>
              </a:r>
              <a:endParaRPr lang="ja-JP" altLang="en-US" sz="1600">
                <a:solidFill>
                  <a:srgbClr val="0432FF"/>
                </a:solidFill>
              </a:endParaRPr>
            </a:p>
          </p:txBody>
        </p:sp>
        <p:pic>
          <p:nvPicPr>
            <p:cNvPr id="18" name="図 17">
              <a:extLst>
                <a:ext uri="{FF2B5EF4-FFF2-40B4-BE49-F238E27FC236}">
                  <a16:creationId xmlns:a16="http://schemas.microsoft.com/office/drawing/2014/main" id="{76238FF3-0C38-C745-907C-6F4EF91881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4328" y="4355197"/>
              <a:ext cx="3083282" cy="2182667"/>
            </a:xfrm>
            <a:prstGeom prst="rect">
              <a:avLst/>
            </a:prstGeom>
          </p:spPr>
        </p:pic>
        <p:sp>
          <p:nvSpPr>
            <p:cNvPr id="23" name="テキスト ボックス 22">
              <a:extLst>
                <a:ext uri="{FF2B5EF4-FFF2-40B4-BE49-F238E27FC236}">
                  <a16:creationId xmlns:a16="http://schemas.microsoft.com/office/drawing/2014/main" id="{D99F2D03-D1E1-D549-A047-89F911432B23}"/>
                </a:ext>
              </a:extLst>
            </p:cNvPr>
            <p:cNvSpPr txBox="1"/>
            <p:nvPr/>
          </p:nvSpPr>
          <p:spPr>
            <a:xfrm rot="5400000">
              <a:off x="3828029" y="2864434"/>
              <a:ext cx="2010679" cy="375616"/>
            </a:xfrm>
            <a:prstGeom prst="rect">
              <a:avLst/>
            </a:prstGeom>
            <a:noFill/>
          </p:spPr>
          <p:txBody>
            <a:bodyPr wrap="none" rtlCol="0">
              <a:spAutoFit/>
            </a:bodyPr>
            <a:lstStyle/>
            <a:p>
              <a:r>
                <a:rPr lang="en-US" altLang="ja-JP" sz="1841" dirty="0">
                  <a:solidFill>
                    <a:srgbClr val="0096FF"/>
                  </a:solidFill>
                </a:rPr>
                <a:t>“raw” efficiency</a:t>
              </a:r>
              <a:endParaRPr lang="ja-JP" altLang="en-US" sz="1841">
                <a:solidFill>
                  <a:srgbClr val="0096FF"/>
                </a:solidFill>
              </a:endParaRPr>
            </a:p>
          </p:txBody>
        </p:sp>
        <p:sp>
          <p:nvSpPr>
            <p:cNvPr id="24" name="テキスト ボックス 23">
              <a:extLst>
                <a:ext uri="{FF2B5EF4-FFF2-40B4-BE49-F238E27FC236}">
                  <a16:creationId xmlns:a16="http://schemas.microsoft.com/office/drawing/2014/main" id="{EB25B3B2-F871-0D45-A017-5F1FB7F55D95}"/>
                </a:ext>
              </a:extLst>
            </p:cNvPr>
            <p:cNvSpPr txBox="1"/>
            <p:nvPr/>
          </p:nvSpPr>
          <p:spPr>
            <a:xfrm rot="16200000">
              <a:off x="92551" y="2880508"/>
              <a:ext cx="1260281" cy="375616"/>
            </a:xfrm>
            <a:prstGeom prst="rect">
              <a:avLst/>
            </a:prstGeom>
            <a:noFill/>
          </p:spPr>
          <p:txBody>
            <a:bodyPr wrap="none" rtlCol="0">
              <a:spAutoFit/>
            </a:bodyPr>
            <a:lstStyle/>
            <a:p>
              <a:r>
                <a:rPr lang="en-US" altLang="ja-JP" sz="1841" dirty="0">
                  <a:solidFill>
                    <a:srgbClr val="0432FF"/>
                  </a:solidFill>
                </a:rPr>
                <a:t>X </a:t>
              </a:r>
              <a:r>
                <a:rPr lang="en-US" altLang="ja-JP" sz="1841" dirty="0" err="1">
                  <a:solidFill>
                    <a:srgbClr val="0432FF"/>
                  </a:solidFill>
                </a:rPr>
                <a:t>inj</a:t>
              </a:r>
              <a:r>
                <a:rPr lang="en-US" altLang="ja-JP" sz="1841" dirty="0">
                  <a:solidFill>
                    <a:srgbClr val="0432FF"/>
                  </a:solidFill>
                </a:rPr>
                <a:t>-BPM</a:t>
              </a:r>
              <a:endParaRPr lang="ja-JP" altLang="en-US" sz="1841">
                <a:solidFill>
                  <a:srgbClr val="0432FF"/>
                </a:solidFill>
              </a:endParaRPr>
            </a:p>
          </p:txBody>
        </p:sp>
        <p:sp>
          <p:nvSpPr>
            <p:cNvPr id="26" name="テキスト ボックス 25">
              <a:extLst>
                <a:ext uri="{FF2B5EF4-FFF2-40B4-BE49-F238E27FC236}">
                  <a16:creationId xmlns:a16="http://schemas.microsoft.com/office/drawing/2014/main" id="{5E05F94C-24AC-8C44-A1BD-D75090AFAFDC}"/>
                </a:ext>
              </a:extLst>
            </p:cNvPr>
            <p:cNvSpPr txBox="1"/>
            <p:nvPr/>
          </p:nvSpPr>
          <p:spPr>
            <a:xfrm>
              <a:off x="235089" y="1953876"/>
              <a:ext cx="691215" cy="375616"/>
            </a:xfrm>
            <a:prstGeom prst="rect">
              <a:avLst/>
            </a:prstGeom>
            <a:noFill/>
            <a:ln>
              <a:solidFill>
                <a:srgbClr val="0432FF"/>
              </a:solidFill>
            </a:ln>
          </p:spPr>
          <p:txBody>
            <a:bodyPr wrap="none" rtlCol="0">
              <a:spAutoFit/>
            </a:bodyPr>
            <a:lstStyle/>
            <a:p>
              <a:r>
                <a:rPr lang="en-US" altLang="ja-JP" sz="1841" dirty="0"/>
                <a:t>HER</a:t>
              </a:r>
              <a:endParaRPr lang="ja-JP" altLang="en-US" sz="1841"/>
            </a:p>
          </p:txBody>
        </p:sp>
      </p:grpSp>
      <p:sp>
        <p:nvSpPr>
          <p:cNvPr id="20" name="テキスト ボックス 19">
            <a:extLst>
              <a:ext uri="{FF2B5EF4-FFF2-40B4-BE49-F238E27FC236}">
                <a16:creationId xmlns:a16="http://schemas.microsoft.com/office/drawing/2014/main" id="{AF1BDF9D-BD86-4F45-888E-3930829508B6}"/>
              </a:ext>
            </a:extLst>
          </p:cNvPr>
          <p:cNvSpPr txBox="1"/>
          <p:nvPr/>
        </p:nvSpPr>
        <p:spPr>
          <a:xfrm>
            <a:off x="9694345" y="5296892"/>
            <a:ext cx="695255" cy="276999"/>
          </a:xfrm>
          <a:prstGeom prst="rect">
            <a:avLst/>
          </a:prstGeom>
          <a:noFill/>
        </p:spPr>
        <p:txBody>
          <a:bodyPr wrap="none" rtlCol="0">
            <a:spAutoFit/>
          </a:bodyPr>
          <a:lstStyle/>
          <a:p>
            <a:r>
              <a:rPr lang="en-US" altLang="ja-JP" sz="1200" dirty="0"/>
              <a:t>Nov.18</a:t>
            </a:r>
          </a:p>
        </p:txBody>
      </p:sp>
      <p:sp>
        <p:nvSpPr>
          <p:cNvPr id="4" name="スライド番号プレースホルダー 3">
            <a:extLst>
              <a:ext uri="{FF2B5EF4-FFF2-40B4-BE49-F238E27FC236}">
                <a16:creationId xmlns:a16="http://schemas.microsoft.com/office/drawing/2014/main" id="{576E3D5A-0500-4F4B-8316-03955AF4240F}"/>
              </a:ext>
            </a:extLst>
          </p:cNvPr>
          <p:cNvSpPr>
            <a:spLocks noGrp="1"/>
          </p:cNvSpPr>
          <p:nvPr>
            <p:ph type="sldNum" sz="quarter" idx="12"/>
          </p:nvPr>
        </p:nvSpPr>
        <p:spPr/>
        <p:txBody>
          <a:bodyPr/>
          <a:lstStyle/>
          <a:p>
            <a:fld id="{AB4606F2-07EA-F14D-B57A-3F064911E646}" type="slidenum">
              <a:rPr kumimoji="1" lang="ja-JP" altLang="en-US" sz="400" smtClean="0"/>
              <a:t>7</a:t>
            </a:fld>
            <a:endParaRPr kumimoji="1" lang="ja-JP" altLang="en-US" sz="400"/>
          </a:p>
        </p:txBody>
      </p:sp>
      <p:sp>
        <p:nvSpPr>
          <p:cNvPr id="29" name="正方形/長方形 28">
            <a:extLst>
              <a:ext uri="{FF2B5EF4-FFF2-40B4-BE49-F238E27FC236}">
                <a16:creationId xmlns:a16="http://schemas.microsoft.com/office/drawing/2014/main" id="{1EAB32FA-3510-6B4B-868C-4F06634EBC5A}"/>
              </a:ext>
            </a:extLst>
          </p:cNvPr>
          <p:cNvSpPr/>
          <p:nvPr/>
        </p:nvSpPr>
        <p:spPr>
          <a:xfrm>
            <a:off x="864934" y="305707"/>
            <a:ext cx="6856172" cy="400110"/>
          </a:xfrm>
          <a:prstGeom prst="rect">
            <a:avLst/>
          </a:prstGeom>
        </p:spPr>
        <p:txBody>
          <a:bodyPr wrap="none">
            <a:spAutoFit/>
          </a:bodyPr>
          <a:lstStyle/>
          <a:p>
            <a:r>
              <a:rPr lang="en-US" altLang="ja-JP" sz="2000" dirty="0">
                <a:solidFill>
                  <a:srgbClr val="0432FF"/>
                </a:solidFill>
              </a:rPr>
              <a:t>Injection-3. “Injection-BPM” became a good reference</a:t>
            </a:r>
          </a:p>
        </p:txBody>
      </p:sp>
      <p:sp>
        <p:nvSpPr>
          <p:cNvPr id="13" name="テキスト ボックス 12">
            <a:extLst>
              <a:ext uri="{FF2B5EF4-FFF2-40B4-BE49-F238E27FC236}">
                <a16:creationId xmlns:a16="http://schemas.microsoft.com/office/drawing/2014/main" id="{7F5839B2-4AE2-9742-881B-0FAC112D7D52}"/>
              </a:ext>
            </a:extLst>
          </p:cNvPr>
          <p:cNvSpPr txBox="1"/>
          <p:nvPr/>
        </p:nvSpPr>
        <p:spPr>
          <a:xfrm>
            <a:off x="182466" y="770443"/>
            <a:ext cx="5166546" cy="740011"/>
          </a:xfrm>
          <a:prstGeom prst="rect">
            <a:avLst/>
          </a:prstGeom>
          <a:noFill/>
        </p:spPr>
        <p:txBody>
          <a:bodyPr wrap="square" rtlCol="0">
            <a:spAutoFit/>
          </a:bodyPr>
          <a:lstStyle/>
          <a:p>
            <a:r>
              <a:rPr lang="en-US" altLang="ja-JP" sz="1403" dirty="0">
                <a:solidFill>
                  <a:srgbClr val="0432FF"/>
                </a:solidFill>
              </a:rPr>
              <a:t>The horizontal position at “</a:t>
            </a:r>
            <a:r>
              <a:rPr lang="en-US" altLang="ja-JP" sz="1403" b="1" dirty="0">
                <a:solidFill>
                  <a:srgbClr val="0432FF"/>
                </a:solidFill>
              </a:rPr>
              <a:t>Injection-BPM</a:t>
            </a:r>
            <a:r>
              <a:rPr lang="en-US" altLang="ja-JP" sz="1403" dirty="0">
                <a:solidFill>
                  <a:srgbClr val="0432FF"/>
                </a:solidFill>
              </a:rPr>
              <a:t>”, so-called “</a:t>
            </a:r>
            <a:r>
              <a:rPr lang="en-US" altLang="ja-JP" sz="1403" dirty="0" err="1">
                <a:solidFill>
                  <a:srgbClr val="0432FF"/>
                </a:solidFill>
              </a:rPr>
              <a:t>Mitsuka</a:t>
            </a:r>
            <a:r>
              <a:rPr lang="en-US" altLang="ja-JP" sz="1403" dirty="0">
                <a:solidFill>
                  <a:srgbClr val="0432FF"/>
                </a:solidFill>
              </a:rPr>
              <a:t>-monitor”, has a correlation with the ”raw” injection efficiency. </a:t>
            </a:r>
            <a:endParaRPr lang="ja-JP" altLang="en-US" sz="1403">
              <a:solidFill>
                <a:srgbClr val="0432FF"/>
              </a:solidFill>
            </a:endParaRPr>
          </a:p>
        </p:txBody>
      </p:sp>
      <p:grpSp>
        <p:nvGrpSpPr>
          <p:cNvPr id="2" name="Group 1">
            <a:extLst>
              <a:ext uri="{FF2B5EF4-FFF2-40B4-BE49-F238E27FC236}">
                <a16:creationId xmlns:a16="http://schemas.microsoft.com/office/drawing/2014/main" id="{98CBAAFF-D2E0-F14E-A219-A85215FD21F7}"/>
              </a:ext>
            </a:extLst>
          </p:cNvPr>
          <p:cNvGrpSpPr>
            <a:grpSpLocks noChangeAspect="1"/>
          </p:cNvGrpSpPr>
          <p:nvPr/>
        </p:nvGrpSpPr>
        <p:grpSpPr>
          <a:xfrm>
            <a:off x="5059223" y="781849"/>
            <a:ext cx="4550420" cy="4938501"/>
            <a:chOff x="5059221" y="781847"/>
            <a:chExt cx="5435364" cy="5898917"/>
          </a:xfrm>
        </p:grpSpPr>
        <p:pic>
          <p:nvPicPr>
            <p:cNvPr id="27" name="図 26">
              <a:extLst>
                <a:ext uri="{FF2B5EF4-FFF2-40B4-BE49-F238E27FC236}">
                  <a16:creationId xmlns:a16="http://schemas.microsoft.com/office/drawing/2014/main" id="{5EE446D0-AB42-4A4E-95DB-97229DA37E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9221" y="781847"/>
              <a:ext cx="5427278" cy="5898917"/>
            </a:xfrm>
            <a:prstGeom prst="rect">
              <a:avLst/>
            </a:prstGeom>
          </p:spPr>
        </p:pic>
        <p:cxnSp>
          <p:nvCxnSpPr>
            <p:cNvPr id="8" name="直線矢印コネクタ 7">
              <a:extLst>
                <a:ext uri="{FF2B5EF4-FFF2-40B4-BE49-F238E27FC236}">
                  <a16:creationId xmlns:a16="http://schemas.microsoft.com/office/drawing/2014/main" id="{8803AC5F-53FE-FA49-B6E7-63B776FB57AB}"/>
                </a:ext>
              </a:extLst>
            </p:cNvPr>
            <p:cNvCxnSpPr/>
            <p:nvPr/>
          </p:nvCxnSpPr>
          <p:spPr>
            <a:xfrm flipV="1">
              <a:off x="8373735" y="4352826"/>
              <a:ext cx="252694" cy="15684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A4AA7C16-1588-CF4A-B3E7-C9697B47BFC2}"/>
                </a:ext>
              </a:extLst>
            </p:cNvPr>
            <p:cNvCxnSpPr>
              <a:cxnSpLocks/>
            </p:cNvCxnSpPr>
            <p:nvPr/>
          </p:nvCxnSpPr>
          <p:spPr>
            <a:xfrm flipV="1">
              <a:off x="9247996" y="4352826"/>
              <a:ext cx="164141" cy="16418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8EC48A39-1EA2-3346-8E20-B5F0D5D89535}"/>
                </a:ext>
              </a:extLst>
            </p:cNvPr>
            <p:cNvCxnSpPr>
              <a:cxnSpLocks/>
            </p:cNvCxnSpPr>
            <p:nvPr/>
          </p:nvCxnSpPr>
          <p:spPr>
            <a:xfrm>
              <a:off x="8792230" y="4358794"/>
              <a:ext cx="217873" cy="1372"/>
            </a:xfrm>
            <a:prstGeom prst="straightConnector1">
              <a:avLst/>
            </a:prstGeom>
            <a:ln w="190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A398F143-5A38-384E-86EB-CED460AFFC02}"/>
                </a:ext>
              </a:extLst>
            </p:cNvPr>
            <p:cNvSpPr/>
            <p:nvPr/>
          </p:nvSpPr>
          <p:spPr>
            <a:xfrm>
              <a:off x="7580735" y="1444391"/>
              <a:ext cx="2056120" cy="31212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41"/>
            </a:p>
          </p:txBody>
        </p:sp>
        <p:sp>
          <p:nvSpPr>
            <p:cNvPr id="3" name="テキスト ボックス 2">
              <a:extLst>
                <a:ext uri="{FF2B5EF4-FFF2-40B4-BE49-F238E27FC236}">
                  <a16:creationId xmlns:a16="http://schemas.microsoft.com/office/drawing/2014/main" id="{B9CC058A-FDF9-8746-AFF0-89AF1006DC77}"/>
                </a:ext>
              </a:extLst>
            </p:cNvPr>
            <p:cNvSpPr txBox="1"/>
            <p:nvPr/>
          </p:nvSpPr>
          <p:spPr>
            <a:xfrm>
              <a:off x="8496436" y="4544841"/>
              <a:ext cx="1998149" cy="658835"/>
            </a:xfrm>
            <a:prstGeom prst="rect">
              <a:avLst/>
            </a:prstGeom>
            <a:noFill/>
          </p:spPr>
          <p:txBody>
            <a:bodyPr wrap="square" rtlCol="0">
              <a:spAutoFit/>
            </a:bodyPr>
            <a:lstStyle/>
            <a:p>
              <a:r>
                <a:rPr lang="en-US" altLang="ja-JP" sz="1227" dirty="0">
                  <a:solidFill>
                    <a:srgbClr val="FF0000"/>
                  </a:solidFill>
                </a:rPr>
                <a:t>Septum angle was tuned so as to increase the charge at “</a:t>
              </a:r>
              <a:r>
                <a:rPr lang="en-US" altLang="ja-JP" sz="1227" dirty="0" err="1">
                  <a:solidFill>
                    <a:srgbClr val="FF0000"/>
                  </a:solidFill>
                </a:rPr>
                <a:t>Inj</a:t>
              </a:r>
              <a:r>
                <a:rPr lang="en-US" altLang="ja-JP" sz="1227" dirty="0">
                  <a:solidFill>
                    <a:srgbClr val="FF0000"/>
                  </a:solidFill>
                </a:rPr>
                <a:t>-BPM”. </a:t>
              </a:r>
              <a:endParaRPr lang="ja-JP" altLang="en-US" sz="1227">
                <a:solidFill>
                  <a:srgbClr val="FF0000"/>
                </a:solidFill>
              </a:endParaRPr>
            </a:p>
          </p:txBody>
        </p:sp>
        <p:sp>
          <p:nvSpPr>
            <p:cNvPr id="21" name="テキスト ボックス 20">
              <a:extLst>
                <a:ext uri="{FF2B5EF4-FFF2-40B4-BE49-F238E27FC236}">
                  <a16:creationId xmlns:a16="http://schemas.microsoft.com/office/drawing/2014/main" id="{E2873FCE-5DEE-704D-85D8-56F36DB5777F}"/>
                </a:ext>
              </a:extLst>
            </p:cNvPr>
            <p:cNvSpPr txBox="1"/>
            <p:nvPr/>
          </p:nvSpPr>
          <p:spPr>
            <a:xfrm>
              <a:off x="5941500" y="3483229"/>
              <a:ext cx="1915268" cy="308226"/>
            </a:xfrm>
            <a:prstGeom prst="rect">
              <a:avLst/>
            </a:prstGeom>
            <a:noFill/>
          </p:spPr>
          <p:txBody>
            <a:bodyPr wrap="none" rtlCol="0">
              <a:spAutoFit/>
            </a:bodyPr>
            <a:lstStyle/>
            <a:p>
              <a:r>
                <a:rPr lang="en-US" altLang="ja-JP" sz="1403" b="1" dirty="0">
                  <a:solidFill>
                    <a:srgbClr val="0432FF"/>
                  </a:solidFill>
                </a:rPr>
                <a:t>Charge at “</a:t>
              </a:r>
              <a:r>
                <a:rPr lang="en-US" altLang="ja-JP" sz="1403" b="1" dirty="0" err="1">
                  <a:solidFill>
                    <a:srgbClr val="0432FF"/>
                  </a:solidFill>
                </a:rPr>
                <a:t>Inj</a:t>
              </a:r>
              <a:r>
                <a:rPr lang="en-US" altLang="ja-JP" sz="1403" b="1" dirty="0">
                  <a:solidFill>
                    <a:srgbClr val="0432FF"/>
                  </a:solidFill>
                </a:rPr>
                <a:t>-BPM”</a:t>
              </a:r>
              <a:endParaRPr lang="ja-JP" altLang="en-US" sz="1403" b="1">
                <a:solidFill>
                  <a:srgbClr val="0432FF"/>
                </a:solidFill>
              </a:endParaRPr>
            </a:p>
          </p:txBody>
        </p:sp>
        <p:sp>
          <p:nvSpPr>
            <p:cNvPr id="30" name="テキスト ボックス 29">
              <a:extLst>
                <a:ext uri="{FF2B5EF4-FFF2-40B4-BE49-F238E27FC236}">
                  <a16:creationId xmlns:a16="http://schemas.microsoft.com/office/drawing/2014/main" id="{3E423073-E48A-F240-9F1B-08F59CC59202}"/>
                </a:ext>
              </a:extLst>
            </p:cNvPr>
            <p:cNvSpPr txBox="1"/>
            <p:nvPr/>
          </p:nvSpPr>
          <p:spPr>
            <a:xfrm>
              <a:off x="6048965" y="4319488"/>
              <a:ext cx="1648208" cy="584775"/>
            </a:xfrm>
            <a:prstGeom prst="rect">
              <a:avLst/>
            </a:prstGeom>
            <a:noFill/>
          </p:spPr>
          <p:txBody>
            <a:bodyPr wrap="none" rtlCol="0">
              <a:spAutoFit/>
            </a:bodyPr>
            <a:lstStyle/>
            <a:p>
              <a:r>
                <a:rPr lang="en-US" altLang="ja-JP" sz="1600" b="1" dirty="0">
                  <a:solidFill>
                    <a:srgbClr val="0432FF"/>
                  </a:solidFill>
                </a:rPr>
                <a:t>Septum angle:</a:t>
              </a:r>
            </a:p>
            <a:p>
              <a:r>
                <a:rPr lang="en-US" altLang="ja-JP" sz="1600" b="1" dirty="0">
                  <a:solidFill>
                    <a:srgbClr val="0432FF"/>
                  </a:solidFill>
                </a:rPr>
                <a:t>    2.55</a:t>
              </a:r>
              <a:r>
                <a:rPr lang="ja-JP" altLang="en-US" sz="1600" b="1">
                  <a:solidFill>
                    <a:srgbClr val="0432FF"/>
                  </a:solidFill>
                </a:rPr>
                <a:t>→</a:t>
              </a:r>
              <a:r>
                <a:rPr lang="en-US" altLang="ja-JP" sz="1600" b="1" dirty="0">
                  <a:solidFill>
                    <a:srgbClr val="0432FF"/>
                  </a:solidFill>
                </a:rPr>
                <a:t>2.68</a:t>
              </a:r>
              <a:endParaRPr lang="ja-JP" altLang="en-US" sz="1600" b="1">
                <a:solidFill>
                  <a:srgbClr val="0432FF"/>
                </a:solidFill>
              </a:endParaRPr>
            </a:p>
          </p:txBody>
        </p:sp>
      </p:grpSp>
      <p:sp>
        <p:nvSpPr>
          <p:cNvPr id="28" name="Slide Number Placeholder 3">
            <a:extLst>
              <a:ext uri="{FF2B5EF4-FFF2-40B4-BE49-F238E27FC236}">
                <a16:creationId xmlns:a16="http://schemas.microsoft.com/office/drawing/2014/main" id="{7994C85C-1C34-8E43-BD9F-2B59E19F080E}"/>
              </a:ext>
            </a:extLst>
          </p:cNvPr>
          <p:cNvSpPr>
            <a:spLocks noGrp="1"/>
          </p:cNvSpPr>
          <p:nvPr>
            <p:ph type="sldNum" sz="quarter" idx="10"/>
          </p:nvPr>
        </p:nvSpPr>
        <p:spPr>
          <a:xfrm>
            <a:off x="9886950" y="7254878"/>
            <a:ext cx="623888" cy="252413"/>
          </a:xfrm>
        </p:spPr>
        <p:txBody>
          <a:bodyPr/>
          <a:lstStyle/>
          <a:p>
            <a:pPr>
              <a:defRPr/>
            </a:pPr>
            <a:fld id="{4D221721-5FDC-D445-9F85-7F3CCA7B1AE5}" type="slidenum">
              <a:rPr lang="en-US" altLang="ja-JP" smtClean="0"/>
              <a:pPr>
                <a:defRPr/>
              </a:pPr>
              <a:t>7</a:t>
            </a:fld>
            <a:endParaRPr lang="en-US" altLang="ja-JP" dirty="0"/>
          </a:p>
        </p:txBody>
      </p:sp>
      <p:sp>
        <p:nvSpPr>
          <p:cNvPr id="25" name="テキスト ボックス 24">
            <a:extLst>
              <a:ext uri="{FF2B5EF4-FFF2-40B4-BE49-F238E27FC236}">
                <a16:creationId xmlns:a16="http://schemas.microsoft.com/office/drawing/2014/main" id="{B2E3F40C-750E-A24C-89D4-E08196F2C61D}"/>
              </a:ext>
            </a:extLst>
          </p:cNvPr>
          <p:cNvSpPr txBox="1"/>
          <p:nvPr/>
        </p:nvSpPr>
        <p:spPr>
          <a:xfrm>
            <a:off x="6496601" y="5515215"/>
            <a:ext cx="4138825" cy="281167"/>
          </a:xfrm>
          <a:prstGeom prst="rect">
            <a:avLst/>
          </a:prstGeom>
          <a:noFill/>
        </p:spPr>
        <p:txBody>
          <a:bodyPr wrap="none" rtlCol="0">
            <a:spAutoFit/>
          </a:bodyPr>
          <a:lstStyle/>
          <a:p>
            <a:r>
              <a:rPr lang="en-US" altLang="ja-JP" sz="1200" dirty="0">
                <a:solidFill>
                  <a:srgbClr val="0432FF"/>
                </a:solidFill>
              </a:rPr>
              <a:t>G. </a:t>
            </a:r>
            <a:r>
              <a:rPr lang="en-US" altLang="ja-JP" sz="1200" dirty="0" err="1">
                <a:solidFill>
                  <a:srgbClr val="0432FF"/>
                </a:solidFill>
              </a:rPr>
              <a:t>Mitsuka</a:t>
            </a:r>
            <a:r>
              <a:rPr lang="en-US" altLang="ja-JP" sz="1200" dirty="0">
                <a:solidFill>
                  <a:srgbClr val="0432FF"/>
                </a:solidFill>
              </a:rPr>
              <a:t>, T. Mori, Y. Ohnishi, S. Ogasawara, N. Iida</a:t>
            </a:r>
            <a:endParaRPr lang="ja-JP" altLang="en-US" sz="1200">
              <a:solidFill>
                <a:srgbClr val="0432FF"/>
              </a:solidFill>
            </a:endParaRPr>
          </a:p>
        </p:txBody>
      </p:sp>
      <p:sp>
        <p:nvSpPr>
          <p:cNvPr id="31" name="コンテンツ プレースホルダー 2">
            <a:extLst>
              <a:ext uri="{FF2B5EF4-FFF2-40B4-BE49-F238E27FC236}">
                <a16:creationId xmlns:a16="http://schemas.microsoft.com/office/drawing/2014/main" id="{048C3764-8224-494C-B79E-4B1031296924}"/>
              </a:ext>
            </a:extLst>
          </p:cNvPr>
          <p:cNvSpPr txBox="1">
            <a:spLocks/>
          </p:cNvSpPr>
          <p:nvPr/>
        </p:nvSpPr>
        <p:spPr bwMode="auto">
          <a:xfrm>
            <a:off x="235091" y="5946078"/>
            <a:ext cx="10363200" cy="1305676"/>
          </a:xfrm>
          <a:prstGeom prst="rect">
            <a:avLst/>
          </a:prstGeom>
          <a:noFill/>
          <a:ln w="9525">
            <a:noFill/>
            <a:miter lim="800000"/>
            <a:headEnd/>
            <a:tailEnd/>
          </a:ln>
        </p:spPr>
        <p:txBody>
          <a:bodyPr vert="horz" wrap="square" lIns="99538" tIns="49769" rIns="99538" bIns="49769" numCol="1" anchor="t" anchorCtr="0" compatLnSpc="1">
            <a:prstTxWarp prst="textNoShape">
              <a:avLst/>
            </a:prstTxWarp>
            <a:normAutofit/>
          </a:bodyPr>
          <a:lstStyle>
            <a:lvl1pPr marL="373063" indent="-373063" algn="l" rtl="0" eaLnBrk="1" fontAlgn="base" hangingPunct="1">
              <a:spcBef>
                <a:spcPct val="20000"/>
              </a:spcBef>
              <a:spcAft>
                <a:spcPct val="0"/>
              </a:spcAft>
              <a:buClr>
                <a:srgbClr val="FF0000"/>
              </a:buClr>
              <a:buFont typeface="Wingdings" charset="2"/>
              <a:buChar char="u"/>
              <a:defRPr kumimoji="1" sz="3500" b="1">
                <a:solidFill>
                  <a:srgbClr val="000060"/>
                </a:solidFill>
                <a:latin typeface="+mn-lt"/>
                <a:ea typeface="+mn-ea"/>
                <a:cs typeface="+mn-cs"/>
              </a:defRPr>
            </a:lvl1pPr>
            <a:lvl2pPr marL="541338" indent="-269875" algn="l" rtl="0" eaLnBrk="1" fontAlgn="base" hangingPunct="1">
              <a:spcBef>
                <a:spcPct val="20000"/>
              </a:spcBef>
              <a:spcAft>
                <a:spcPct val="0"/>
              </a:spcAft>
              <a:buClr>
                <a:srgbClr val="FF3F00"/>
              </a:buClr>
              <a:buFont typeface="Wingdings" charset="2"/>
              <a:buChar char="v"/>
              <a:tabLst/>
              <a:defRPr kumimoji="1" sz="3000" b="1">
                <a:solidFill>
                  <a:srgbClr val="600000"/>
                </a:solidFill>
                <a:latin typeface="+mn-lt"/>
                <a:ea typeface="+mn-ea"/>
                <a:cs typeface="+mn-cs"/>
              </a:defRPr>
            </a:lvl2pPr>
            <a:lvl3pPr marL="719138" indent="-269875" algn="l" rtl="0" eaLnBrk="1" fontAlgn="base" hangingPunct="1">
              <a:spcBef>
                <a:spcPct val="20000"/>
              </a:spcBef>
              <a:spcAft>
                <a:spcPct val="0"/>
              </a:spcAft>
              <a:buClr>
                <a:srgbClr val="FF7F00"/>
              </a:buClr>
              <a:buFont typeface="Wingdings" charset="2"/>
              <a:buChar char="³"/>
              <a:defRPr kumimoji="1" sz="2600" b="1">
                <a:solidFill>
                  <a:srgbClr val="004000"/>
                </a:solidFill>
                <a:latin typeface="+mn-lt"/>
                <a:ea typeface="+mn-ea"/>
                <a:cs typeface="+mn-cs"/>
              </a:defRPr>
            </a:lvl3pPr>
            <a:lvl4pPr marL="804863" indent="-177800" algn="l" rtl="0" eaLnBrk="1" fontAlgn="base" hangingPunct="1">
              <a:spcBef>
                <a:spcPct val="20000"/>
              </a:spcBef>
              <a:spcAft>
                <a:spcPct val="0"/>
              </a:spcAft>
              <a:buClr>
                <a:srgbClr val="FFBF00"/>
              </a:buClr>
              <a:buFont typeface="Wingdings" charset="2"/>
              <a:buChar char="w"/>
              <a:defRPr kumimoji="1" sz="2200" b="1">
                <a:solidFill>
                  <a:srgbClr val="400040"/>
                </a:solidFill>
                <a:latin typeface="+mn-lt"/>
                <a:ea typeface="+mn-ea"/>
                <a:cs typeface="+mn-cs"/>
              </a:defRPr>
            </a:lvl4pPr>
            <a:lvl5pPr marL="982663" indent="-177800" algn="l" rtl="0" eaLnBrk="1" fontAlgn="base" hangingPunct="1">
              <a:spcBef>
                <a:spcPct val="20000"/>
              </a:spcBef>
              <a:spcAft>
                <a:spcPct val="0"/>
              </a:spcAft>
              <a:buChar char="»"/>
              <a:defRPr kumimoji="1" b="1">
                <a:solidFill>
                  <a:schemeClr val="tx1"/>
                </a:solidFill>
                <a:latin typeface="+mn-lt"/>
                <a:ea typeface="+mn-ea"/>
                <a:cs typeface="+mn-cs"/>
              </a:defRPr>
            </a:lvl5pPr>
            <a:lvl6pPr marL="1327343" algn="l" rtl="0" eaLnBrk="1" fontAlgn="base" hangingPunct="1">
              <a:spcBef>
                <a:spcPct val="20000"/>
              </a:spcBef>
              <a:spcAft>
                <a:spcPct val="0"/>
              </a:spcAft>
              <a:buChar char="»"/>
              <a:defRPr kumimoji="1" b="1">
                <a:solidFill>
                  <a:schemeClr val="tx1"/>
                </a:solidFill>
                <a:latin typeface="+mn-lt"/>
                <a:ea typeface="+mn-ea"/>
                <a:cs typeface="+mn-cs"/>
              </a:defRPr>
            </a:lvl6pPr>
            <a:lvl7pPr marL="1825097" algn="l" rtl="0" eaLnBrk="1" fontAlgn="base" hangingPunct="1">
              <a:spcBef>
                <a:spcPct val="20000"/>
              </a:spcBef>
              <a:spcAft>
                <a:spcPct val="0"/>
              </a:spcAft>
              <a:buChar char="»"/>
              <a:defRPr kumimoji="1" b="1">
                <a:solidFill>
                  <a:schemeClr val="tx1"/>
                </a:solidFill>
                <a:latin typeface="+mn-lt"/>
                <a:ea typeface="+mn-ea"/>
                <a:cs typeface="+mn-cs"/>
              </a:defRPr>
            </a:lvl7pPr>
            <a:lvl8pPr marL="2322850" algn="l" rtl="0" eaLnBrk="1" fontAlgn="base" hangingPunct="1">
              <a:spcBef>
                <a:spcPct val="20000"/>
              </a:spcBef>
              <a:spcAft>
                <a:spcPct val="0"/>
              </a:spcAft>
              <a:buChar char="»"/>
              <a:defRPr kumimoji="1" b="1">
                <a:solidFill>
                  <a:schemeClr val="tx1"/>
                </a:solidFill>
                <a:latin typeface="+mn-lt"/>
                <a:ea typeface="+mn-ea"/>
                <a:cs typeface="+mn-cs"/>
              </a:defRPr>
            </a:lvl8pPr>
            <a:lvl9pPr marL="2820604" algn="l" rtl="0" eaLnBrk="1" fontAlgn="base" hangingPunct="1">
              <a:spcBef>
                <a:spcPct val="20000"/>
              </a:spcBef>
              <a:spcAft>
                <a:spcPct val="0"/>
              </a:spcAft>
              <a:buChar char="»"/>
              <a:defRPr kumimoji="1" b="1">
                <a:solidFill>
                  <a:schemeClr val="tx1"/>
                </a:solidFill>
                <a:latin typeface="+mn-lt"/>
                <a:ea typeface="+mn-ea"/>
                <a:cs typeface="+mn-cs"/>
              </a:defRPr>
            </a:lvl9pPr>
          </a:lstStyle>
          <a:p>
            <a:pPr lvl="1" defTabSz="914400"/>
            <a:r>
              <a:rPr lang="en" altLang="ja-JP" sz="1800" kern="0" dirty="0"/>
              <a:t>The injection tuning panel for the septum magnets has been redesigned considering the design orbit that reduced beam losses at the injection point. </a:t>
            </a:r>
          </a:p>
          <a:p>
            <a:pPr lvl="1" defTabSz="914400"/>
            <a:r>
              <a:rPr lang="en" altLang="ja-JP" sz="1800" kern="0" dirty="0"/>
              <a:t>The signal of the special beam position monitor (“Injection-BPM”) for the injected beam became clear, which helped the injection tuning so much.</a:t>
            </a:r>
          </a:p>
        </p:txBody>
      </p:sp>
    </p:spTree>
    <p:extLst>
      <p:ext uri="{BB962C8B-B14F-4D97-AF65-F5344CB8AC3E}">
        <p14:creationId xmlns:p14="http://schemas.microsoft.com/office/powerpoint/2010/main" val="69615429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7456A02D-1E49-2649-9CC2-C2F18127BC40}"/>
              </a:ext>
            </a:extLst>
          </p:cNvPr>
          <p:cNvGrpSpPr/>
          <p:nvPr/>
        </p:nvGrpSpPr>
        <p:grpSpPr>
          <a:xfrm>
            <a:off x="6206438" y="773482"/>
            <a:ext cx="2771025" cy="4969305"/>
            <a:chOff x="6964845" y="974035"/>
            <a:chExt cx="3160771" cy="5668240"/>
          </a:xfrm>
        </p:grpSpPr>
        <p:pic>
          <p:nvPicPr>
            <p:cNvPr id="5" name="図 4">
              <a:extLst>
                <a:ext uri="{FF2B5EF4-FFF2-40B4-BE49-F238E27FC236}">
                  <a16:creationId xmlns:a16="http://schemas.microsoft.com/office/drawing/2014/main" id="{891583CE-6427-1F49-8AB7-85EAC3450F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64845" y="974035"/>
              <a:ext cx="3160771" cy="2744474"/>
            </a:xfrm>
            <a:prstGeom prst="rect">
              <a:avLst/>
            </a:prstGeom>
          </p:spPr>
        </p:pic>
        <p:pic>
          <p:nvPicPr>
            <p:cNvPr id="6" name="図 5">
              <a:extLst>
                <a:ext uri="{FF2B5EF4-FFF2-40B4-BE49-F238E27FC236}">
                  <a16:creationId xmlns:a16="http://schemas.microsoft.com/office/drawing/2014/main" id="{BA21CEA5-C942-2444-9F1E-55F3D8A8CB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4845" y="3840682"/>
              <a:ext cx="3160771" cy="2801593"/>
            </a:xfrm>
            <a:prstGeom prst="rect">
              <a:avLst/>
            </a:prstGeom>
          </p:spPr>
        </p:pic>
        <p:sp>
          <p:nvSpPr>
            <p:cNvPr id="8" name="テキスト ボックス 7">
              <a:extLst>
                <a:ext uri="{FF2B5EF4-FFF2-40B4-BE49-F238E27FC236}">
                  <a16:creationId xmlns:a16="http://schemas.microsoft.com/office/drawing/2014/main" id="{12703182-79A8-AC41-92DC-95745CCA9291}"/>
                </a:ext>
              </a:extLst>
            </p:cNvPr>
            <p:cNvSpPr txBox="1"/>
            <p:nvPr/>
          </p:nvSpPr>
          <p:spPr>
            <a:xfrm>
              <a:off x="7822095" y="2518779"/>
              <a:ext cx="587816" cy="320713"/>
            </a:xfrm>
            <a:prstGeom prst="rect">
              <a:avLst/>
            </a:prstGeom>
            <a:noFill/>
          </p:spPr>
          <p:txBody>
            <a:bodyPr wrap="none" rtlCol="0">
              <a:spAutoFit/>
            </a:bodyPr>
            <a:lstStyle/>
            <a:p>
              <a:r>
                <a:rPr lang="en-US" altLang="ja-JP" sz="1227" b="1" dirty="0">
                  <a:solidFill>
                    <a:srgbClr val="9437FF"/>
                  </a:solidFill>
                </a:rPr>
                <a:t>OTR</a:t>
              </a:r>
              <a:endParaRPr lang="ja-JP" altLang="en-US" sz="1227" b="1">
                <a:solidFill>
                  <a:srgbClr val="9437FF"/>
                </a:solidFill>
              </a:endParaRPr>
            </a:p>
          </p:txBody>
        </p:sp>
        <p:sp>
          <p:nvSpPr>
            <p:cNvPr id="9" name="テキスト ボックス 8">
              <a:extLst>
                <a:ext uri="{FF2B5EF4-FFF2-40B4-BE49-F238E27FC236}">
                  <a16:creationId xmlns:a16="http://schemas.microsoft.com/office/drawing/2014/main" id="{F6AE9FD4-DB5E-6842-9CE3-2F9724A3E647}"/>
                </a:ext>
              </a:extLst>
            </p:cNvPr>
            <p:cNvSpPr txBox="1"/>
            <p:nvPr/>
          </p:nvSpPr>
          <p:spPr>
            <a:xfrm>
              <a:off x="7283486" y="1220605"/>
              <a:ext cx="587816" cy="320713"/>
            </a:xfrm>
            <a:prstGeom prst="rect">
              <a:avLst/>
            </a:prstGeom>
            <a:noFill/>
          </p:spPr>
          <p:txBody>
            <a:bodyPr wrap="none" rtlCol="0">
              <a:spAutoFit/>
            </a:bodyPr>
            <a:lstStyle/>
            <a:p>
              <a:r>
                <a:rPr lang="en-US" altLang="ja-JP" sz="1227" b="1" dirty="0">
                  <a:solidFill>
                    <a:srgbClr val="9437FF"/>
                  </a:solidFill>
                </a:rPr>
                <a:t>OTR</a:t>
              </a:r>
              <a:endParaRPr lang="ja-JP" altLang="en-US" sz="1227" b="1">
                <a:solidFill>
                  <a:srgbClr val="9437FF"/>
                </a:solidFill>
              </a:endParaRPr>
            </a:p>
          </p:txBody>
        </p:sp>
        <p:sp>
          <p:nvSpPr>
            <p:cNvPr id="10" name="テキスト ボックス 9">
              <a:extLst>
                <a:ext uri="{FF2B5EF4-FFF2-40B4-BE49-F238E27FC236}">
                  <a16:creationId xmlns:a16="http://schemas.microsoft.com/office/drawing/2014/main" id="{13EF6D80-5464-CD47-87E3-8A9B7D6C0DE6}"/>
                </a:ext>
              </a:extLst>
            </p:cNvPr>
            <p:cNvSpPr txBox="1"/>
            <p:nvPr/>
          </p:nvSpPr>
          <p:spPr>
            <a:xfrm>
              <a:off x="7317324" y="1650555"/>
              <a:ext cx="497709" cy="320713"/>
            </a:xfrm>
            <a:prstGeom prst="rect">
              <a:avLst/>
            </a:prstGeom>
            <a:noFill/>
          </p:spPr>
          <p:txBody>
            <a:bodyPr wrap="none" rtlCol="0">
              <a:spAutoFit/>
            </a:bodyPr>
            <a:lstStyle/>
            <a:p>
              <a:r>
                <a:rPr lang="en-US" altLang="ja-JP" sz="1227" b="1" dirty="0">
                  <a:solidFill>
                    <a:srgbClr val="0432FF"/>
                  </a:solidFill>
                </a:rPr>
                <a:t>WS</a:t>
              </a:r>
              <a:endParaRPr lang="ja-JP" altLang="en-US" sz="1227" b="1">
                <a:solidFill>
                  <a:srgbClr val="0432FF"/>
                </a:solidFill>
              </a:endParaRPr>
            </a:p>
          </p:txBody>
        </p:sp>
        <p:sp>
          <p:nvSpPr>
            <p:cNvPr id="11" name="テキスト ボックス 10">
              <a:extLst>
                <a:ext uri="{FF2B5EF4-FFF2-40B4-BE49-F238E27FC236}">
                  <a16:creationId xmlns:a16="http://schemas.microsoft.com/office/drawing/2014/main" id="{AEDFE50B-B413-E94A-A665-E539BBA6E9A9}"/>
                </a:ext>
              </a:extLst>
            </p:cNvPr>
            <p:cNvSpPr txBox="1"/>
            <p:nvPr/>
          </p:nvSpPr>
          <p:spPr>
            <a:xfrm>
              <a:off x="7903503" y="5659534"/>
              <a:ext cx="587816" cy="320713"/>
            </a:xfrm>
            <a:prstGeom prst="rect">
              <a:avLst/>
            </a:prstGeom>
            <a:noFill/>
          </p:spPr>
          <p:txBody>
            <a:bodyPr wrap="none" rtlCol="0">
              <a:spAutoFit/>
            </a:bodyPr>
            <a:lstStyle/>
            <a:p>
              <a:r>
                <a:rPr lang="en-US" altLang="ja-JP" sz="1227" b="1" dirty="0">
                  <a:solidFill>
                    <a:srgbClr val="9437FF"/>
                  </a:solidFill>
                </a:rPr>
                <a:t>OTR</a:t>
              </a:r>
              <a:endParaRPr lang="ja-JP" altLang="en-US" sz="1227" b="1">
                <a:solidFill>
                  <a:srgbClr val="9437FF"/>
                </a:solidFill>
              </a:endParaRPr>
            </a:p>
          </p:txBody>
        </p:sp>
        <p:sp>
          <p:nvSpPr>
            <p:cNvPr id="13" name="テキスト ボックス 12">
              <a:extLst>
                <a:ext uri="{FF2B5EF4-FFF2-40B4-BE49-F238E27FC236}">
                  <a16:creationId xmlns:a16="http://schemas.microsoft.com/office/drawing/2014/main" id="{90A5E7D6-1ADF-0242-9D9C-1CFE3029B11A}"/>
                </a:ext>
              </a:extLst>
            </p:cNvPr>
            <p:cNvSpPr txBox="1"/>
            <p:nvPr/>
          </p:nvSpPr>
          <p:spPr>
            <a:xfrm>
              <a:off x="7325966" y="4351907"/>
              <a:ext cx="497709" cy="320713"/>
            </a:xfrm>
            <a:prstGeom prst="rect">
              <a:avLst/>
            </a:prstGeom>
            <a:noFill/>
          </p:spPr>
          <p:txBody>
            <a:bodyPr wrap="none" rtlCol="0">
              <a:spAutoFit/>
            </a:bodyPr>
            <a:lstStyle/>
            <a:p>
              <a:r>
                <a:rPr lang="en-US" altLang="ja-JP" sz="1227" b="1" dirty="0">
                  <a:solidFill>
                    <a:srgbClr val="0432FF"/>
                  </a:solidFill>
                </a:rPr>
                <a:t>WS</a:t>
              </a:r>
              <a:endParaRPr lang="ja-JP" altLang="en-US" sz="1227" b="1">
                <a:solidFill>
                  <a:srgbClr val="0432FF"/>
                </a:solidFill>
              </a:endParaRPr>
            </a:p>
          </p:txBody>
        </p:sp>
        <p:sp>
          <p:nvSpPr>
            <p:cNvPr id="14" name="テキスト ボックス 13">
              <a:extLst>
                <a:ext uri="{FF2B5EF4-FFF2-40B4-BE49-F238E27FC236}">
                  <a16:creationId xmlns:a16="http://schemas.microsoft.com/office/drawing/2014/main" id="{5573C31F-4926-8C47-B7F4-E19E53C168CD}"/>
                </a:ext>
              </a:extLst>
            </p:cNvPr>
            <p:cNvSpPr txBox="1"/>
            <p:nvPr/>
          </p:nvSpPr>
          <p:spPr>
            <a:xfrm>
              <a:off x="7368446" y="4790538"/>
              <a:ext cx="497709" cy="320713"/>
            </a:xfrm>
            <a:prstGeom prst="rect">
              <a:avLst/>
            </a:prstGeom>
            <a:noFill/>
          </p:spPr>
          <p:txBody>
            <a:bodyPr wrap="none" rtlCol="0">
              <a:spAutoFit/>
            </a:bodyPr>
            <a:lstStyle/>
            <a:p>
              <a:r>
                <a:rPr lang="en-US" altLang="ja-JP" sz="1227" b="1" dirty="0">
                  <a:solidFill>
                    <a:srgbClr val="0432FF"/>
                  </a:solidFill>
                </a:rPr>
                <a:t>WS</a:t>
              </a:r>
              <a:endParaRPr lang="ja-JP" altLang="en-US" sz="1227" b="1">
                <a:solidFill>
                  <a:srgbClr val="0432FF"/>
                </a:solidFill>
              </a:endParaRPr>
            </a:p>
          </p:txBody>
        </p:sp>
        <p:sp>
          <p:nvSpPr>
            <p:cNvPr id="15" name="テキスト ボックス 14">
              <a:extLst>
                <a:ext uri="{FF2B5EF4-FFF2-40B4-BE49-F238E27FC236}">
                  <a16:creationId xmlns:a16="http://schemas.microsoft.com/office/drawing/2014/main" id="{1503A234-E49D-B64A-87E2-3E99647E8FC1}"/>
                </a:ext>
              </a:extLst>
            </p:cNvPr>
            <p:cNvSpPr txBox="1"/>
            <p:nvPr/>
          </p:nvSpPr>
          <p:spPr>
            <a:xfrm>
              <a:off x="7177356" y="5757965"/>
              <a:ext cx="587816" cy="320713"/>
            </a:xfrm>
            <a:prstGeom prst="rect">
              <a:avLst/>
            </a:prstGeom>
            <a:noFill/>
          </p:spPr>
          <p:txBody>
            <a:bodyPr wrap="none" rtlCol="0">
              <a:spAutoFit/>
            </a:bodyPr>
            <a:lstStyle/>
            <a:p>
              <a:r>
                <a:rPr lang="en-US" altLang="ja-JP" sz="1227" b="1" dirty="0">
                  <a:solidFill>
                    <a:srgbClr val="9437FF"/>
                  </a:solidFill>
                </a:rPr>
                <a:t>OTR</a:t>
              </a:r>
              <a:endParaRPr lang="ja-JP" altLang="en-US" sz="1227" b="1">
                <a:solidFill>
                  <a:srgbClr val="9437FF"/>
                </a:solidFill>
              </a:endParaRPr>
            </a:p>
          </p:txBody>
        </p:sp>
      </p:grpSp>
      <p:sp>
        <p:nvSpPr>
          <p:cNvPr id="17" name="テキスト ボックス 16">
            <a:extLst>
              <a:ext uri="{FF2B5EF4-FFF2-40B4-BE49-F238E27FC236}">
                <a16:creationId xmlns:a16="http://schemas.microsoft.com/office/drawing/2014/main" id="{14CE65E5-D3ED-E840-80D6-AA61B4067E79}"/>
              </a:ext>
            </a:extLst>
          </p:cNvPr>
          <p:cNvSpPr txBox="1"/>
          <p:nvPr/>
        </p:nvSpPr>
        <p:spPr>
          <a:xfrm>
            <a:off x="7320531" y="4036409"/>
            <a:ext cx="2359449" cy="830997"/>
          </a:xfrm>
          <a:prstGeom prst="rect">
            <a:avLst/>
          </a:prstGeom>
          <a:noFill/>
        </p:spPr>
        <p:txBody>
          <a:bodyPr wrap="square" rtlCol="0">
            <a:spAutoFit/>
          </a:bodyPr>
          <a:lstStyle/>
          <a:p>
            <a:r>
              <a:rPr lang="en-US" altLang="ja-JP" sz="1600" dirty="0"/>
              <a:t>WS measurements may includes beam jitters.</a:t>
            </a:r>
            <a:endParaRPr lang="ja-JP" altLang="en-US" sz="1600"/>
          </a:p>
        </p:txBody>
      </p:sp>
      <p:pic>
        <p:nvPicPr>
          <p:cNvPr id="18" name="図 17">
            <a:extLst>
              <a:ext uri="{FF2B5EF4-FFF2-40B4-BE49-F238E27FC236}">
                <a16:creationId xmlns:a16="http://schemas.microsoft.com/office/drawing/2014/main" id="{66F58497-0FF5-BD4C-8C14-8BD9A49548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0630" y="762034"/>
            <a:ext cx="2743588" cy="2400639"/>
          </a:xfrm>
          <a:prstGeom prst="rect">
            <a:avLst/>
          </a:prstGeom>
        </p:spPr>
      </p:pic>
      <p:pic>
        <p:nvPicPr>
          <p:cNvPr id="19" name="図 18">
            <a:extLst>
              <a:ext uri="{FF2B5EF4-FFF2-40B4-BE49-F238E27FC236}">
                <a16:creationId xmlns:a16="http://schemas.microsoft.com/office/drawing/2014/main" id="{28A357A2-F847-FC4C-9B09-0E93E357DA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53076" y="3335288"/>
            <a:ext cx="2771024" cy="2407499"/>
          </a:xfrm>
          <a:prstGeom prst="rect">
            <a:avLst/>
          </a:prstGeom>
        </p:spPr>
      </p:pic>
      <p:sp>
        <p:nvSpPr>
          <p:cNvPr id="4" name="スライド番号プレースホルダー 3">
            <a:extLst>
              <a:ext uri="{FF2B5EF4-FFF2-40B4-BE49-F238E27FC236}">
                <a16:creationId xmlns:a16="http://schemas.microsoft.com/office/drawing/2014/main" id="{CF26892F-D35F-7740-B612-94778E736B03}"/>
              </a:ext>
            </a:extLst>
          </p:cNvPr>
          <p:cNvSpPr>
            <a:spLocks noGrp="1"/>
          </p:cNvSpPr>
          <p:nvPr>
            <p:ph type="sldNum" sz="quarter" idx="12"/>
          </p:nvPr>
        </p:nvSpPr>
        <p:spPr/>
        <p:txBody>
          <a:bodyPr/>
          <a:lstStyle/>
          <a:p>
            <a:fld id="{AB4606F2-07EA-F14D-B57A-3F064911E646}" type="slidenum">
              <a:rPr kumimoji="1" lang="ja-JP" altLang="en-US" sz="400" smtClean="0"/>
              <a:t>8</a:t>
            </a:fld>
            <a:endParaRPr kumimoji="1" lang="ja-JP" altLang="en-US" sz="400"/>
          </a:p>
        </p:txBody>
      </p:sp>
      <p:sp>
        <p:nvSpPr>
          <p:cNvPr id="20" name="正方形/長方形 19">
            <a:extLst>
              <a:ext uri="{FF2B5EF4-FFF2-40B4-BE49-F238E27FC236}">
                <a16:creationId xmlns:a16="http://schemas.microsoft.com/office/drawing/2014/main" id="{551EF791-864C-AF4C-8F17-B943B95C4133}"/>
              </a:ext>
            </a:extLst>
          </p:cNvPr>
          <p:cNvSpPr/>
          <p:nvPr/>
        </p:nvSpPr>
        <p:spPr>
          <a:xfrm>
            <a:off x="871772" y="304805"/>
            <a:ext cx="5689186" cy="400110"/>
          </a:xfrm>
          <a:prstGeom prst="rect">
            <a:avLst/>
          </a:prstGeom>
        </p:spPr>
        <p:txBody>
          <a:bodyPr wrap="none">
            <a:spAutoFit/>
          </a:bodyPr>
          <a:lstStyle/>
          <a:p>
            <a:r>
              <a:rPr lang="en-US" altLang="ja-JP" sz="2000" dirty="0">
                <a:solidFill>
                  <a:srgbClr val="0432FF"/>
                </a:solidFill>
              </a:rPr>
              <a:t>Injection-4. Emittance blowup in the BT lines</a:t>
            </a:r>
          </a:p>
        </p:txBody>
      </p:sp>
      <p:sp>
        <p:nvSpPr>
          <p:cNvPr id="21" name="Slide Number Placeholder 3">
            <a:extLst>
              <a:ext uri="{FF2B5EF4-FFF2-40B4-BE49-F238E27FC236}">
                <a16:creationId xmlns:a16="http://schemas.microsoft.com/office/drawing/2014/main" id="{53FCA379-7553-8E40-B2CE-42754470D3F1}"/>
              </a:ext>
            </a:extLst>
          </p:cNvPr>
          <p:cNvSpPr>
            <a:spLocks noGrp="1"/>
          </p:cNvSpPr>
          <p:nvPr>
            <p:ph type="sldNum" sz="quarter" idx="10"/>
          </p:nvPr>
        </p:nvSpPr>
        <p:spPr>
          <a:xfrm>
            <a:off x="9886950" y="7254878"/>
            <a:ext cx="623888" cy="252413"/>
          </a:xfrm>
        </p:spPr>
        <p:txBody>
          <a:bodyPr/>
          <a:lstStyle/>
          <a:p>
            <a:pPr>
              <a:defRPr/>
            </a:pPr>
            <a:fld id="{4D221721-5FDC-D445-9F85-7F3CCA7B1AE5}" type="slidenum">
              <a:rPr lang="en-US" altLang="ja-JP" smtClean="0"/>
              <a:pPr>
                <a:defRPr/>
              </a:pPr>
              <a:t>8</a:t>
            </a:fld>
            <a:endParaRPr lang="en-US" altLang="ja-JP" dirty="0"/>
          </a:p>
        </p:txBody>
      </p:sp>
      <p:sp>
        <p:nvSpPr>
          <p:cNvPr id="22" name="テキスト ボックス 13">
            <a:extLst>
              <a:ext uri="{FF2B5EF4-FFF2-40B4-BE49-F238E27FC236}">
                <a16:creationId xmlns:a16="http://schemas.microsoft.com/office/drawing/2014/main" id="{39ABABC4-9886-0643-A47A-95FCABB1CCD6}"/>
              </a:ext>
            </a:extLst>
          </p:cNvPr>
          <p:cNvSpPr txBox="1"/>
          <p:nvPr/>
        </p:nvSpPr>
        <p:spPr>
          <a:xfrm>
            <a:off x="4368635" y="3081217"/>
            <a:ext cx="906723" cy="308226"/>
          </a:xfrm>
          <a:prstGeom prst="rect">
            <a:avLst/>
          </a:prstGeom>
          <a:noFill/>
        </p:spPr>
        <p:txBody>
          <a:bodyPr wrap="none" rtlCol="0">
            <a:spAutoFit/>
          </a:bodyPr>
          <a:lstStyle/>
          <a:p>
            <a:r>
              <a:rPr lang="en-US" altLang="ja-JP" sz="1403" b="1" dirty="0">
                <a:solidFill>
                  <a:srgbClr val="0432FF"/>
                </a:solidFill>
              </a:rPr>
              <a:t>Positron</a:t>
            </a:r>
            <a:endParaRPr lang="ja-JP" altLang="en-US" sz="1403" b="1">
              <a:solidFill>
                <a:srgbClr val="0432FF"/>
              </a:solidFill>
            </a:endParaRPr>
          </a:p>
        </p:txBody>
      </p:sp>
      <p:sp>
        <p:nvSpPr>
          <p:cNvPr id="23" name="テキスト ボックス 13">
            <a:extLst>
              <a:ext uri="{FF2B5EF4-FFF2-40B4-BE49-F238E27FC236}">
                <a16:creationId xmlns:a16="http://schemas.microsoft.com/office/drawing/2014/main" id="{8137CCC7-BF70-3241-9918-E620B2B363A1}"/>
              </a:ext>
            </a:extLst>
          </p:cNvPr>
          <p:cNvSpPr txBox="1"/>
          <p:nvPr/>
        </p:nvSpPr>
        <p:spPr>
          <a:xfrm>
            <a:off x="8516663" y="3078984"/>
            <a:ext cx="921599" cy="308226"/>
          </a:xfrm>
          <a:prstGeom prst="rect">
            <a:avLst/>
          </a:prstGeom>
          <a:noFill/>
        </p:spPr>
        <p:txBody>
          <a:bodyPr wrap="none" rtlCol="0">
            <a:spAutoFit/>
          </a:bodyPr>
          <a:lstStyle/>
          <a:p>
            <a:r>
              <a:rPr lang="en-US" altLang="ja-JP" sz="1403" b="1" dirty="0">
                <a:solidFill>
                  <a:srgbClr val="0432FF"/>
                </a:solidFill>
              </a:rPr>
              <a:t>Electron</a:t>
            </a:r>
            <a:endParaRPr lang="ja-JP" altLang="en-US" sz="1403" b="1">
              <a:solidFill>
                <a:srgbClr val="0432FF"/>
              </a:solidFill>
            </a:endParaRPr>
          </a:p>
        </p:txBody>
      </p:sp>
      <p:sp>
        <p:nvSpPr>
          <p:cNvPr id="24" name="テキスト ボックス 13">
            <a:extLst>
              <a:ext uri="{FF2B5EF4-FFF2-40B4-BE49-F238E27FC236}">
                <a16:creationId xmlns:a16="http://schemas.microsoft.com/office/drawing/2014/main" id="{9BAF9A88-4A7A-C14A-81D6-FB9A0A81CB10}"/>
              </a:ext>
            </a:extLst>
          </p:cNvPr>
          <p:cNvSpPr txBox="1"/>
          <p:nvPr/>
        </p:nvSpPr>
        <p:spPr>
          <a:xfrm>
            <a:off x="986158" y="1668286"/>
            <a:ext cx="1084785" cy="308226"/>
          </a:xfrm>
          <a:prstGeom prst="rect">
            <a:avLst/>
          </a:prstGeom>
          <a:noFill/>
        </p:spPr>
        <p:txBody>
          <a:bodyPr wrap="none" rtlCol="0">
            <a:spAutoFit/>
          </a:bodyPr>
          <a:lstStyle/>
          <a:p>
            <a:pPr algn="r"/>
            <a:r>
              <a:rPr lang="en-US" altLang="ja-JP" sz="1403" b="1" dirty="0">
                <a:solidFill>
                  <a:srgbClr val="0432FF"/>
                </a:solidFill>
              </a:rPr>
              <a:t>Horizontal</a:t>
            </a:r>
            <a:endParaRPr lang="ja-JP" altLang="en-US" sz="1403" b="1">
              <a:solidFill>
                <a:srgbClr val="0432FF"/>
              </a:solidFill>
            </a:endParaRPr>
          </a:p>
        </p:txBody>
      </p:sp>
      <p:sp>
        <p:nvSpPr>
          <p:cNvPr id="25" name="テキスト ボックス 13">
            <a:extLst>
              <a:ext uri="{FF2B5EF4-FFF2-40B4-BE49-F238E27FC236}">
                <a16:creationId xmlns:a16="http://schemas.microsoft.com/office/drawing/2014/main" id="{C5C075FC-1C1C-6545-97BD-BC5F250ED445}"/>
              </a:ext>
            </a:extLst>
          </p:cNvPr>
          <p:cNvSpPr txBox="1"/>
          <p:nvPr/>
        </p:nvSpPr>
        <p:spPr>
          <a:xfrm>
            <a:off x="1208591" y="4230811"/>
            <a:ext cx="862352" cy="308226"/>
          </a:xfrm>
          <a:prstGeom prst="rect">
            <a:avLst/>
          </a:prstGeom>
          <a:noFill/>
        </p:spPr>
        <p:txBody>
          <a:bodyPr wrap="none" rtlCol="0">
            <a:spAutoFit/>
          </a:bodyPr>
          <a:lstStyle/>
          <a:p>
            <a:pPr algn="r"/>
            <a:r>
              <a:rPr lang="en-US" altLang="ja-JP" sz="1403" b="1" dirty="0">
                <a:solidFill>
                  <a:srgbClr val="0432FF"/>
                </a:solidFill>
              </a:rPr>
              <a:t>Vertical</a:t>
            </a:r>
            <a:endParaRPr lang="ja-JP" altLang="en-US" sz="1403" b="1">
              <a:solidFill>
                <a:srgbClr val="0432FF"/>
              </a:solidFill>
            </a:endParaRPr>
          </a:p>
        </p:txBody>
      </p:sp>
      <p:sp>
        <p:nvSpPr>
          <p:cNvPr id="26" name="コンテンツ プレースホルダー 2">
            <a:extLst>
              <a:ext uri="{FF2B5EF4-FFF2-40B4-BE49-F238E27FC236}">
                <a16:creationId xmlns:a16="http://schemas.microsoft.com/office/drawing/2014/main" id="{1DBCE181-07D8-E945-AD26-8912F89F11C0}"/>
              </a:ext>
            </a:extLst>
          </p:cNvPr>
          <p:cNvSpPr txBox="1">
            <a:spLocks/>
          </p:cNvSpPr>
          <p:nvPr/>
        </p:nvSpPr>
        <p:spPr bwMode="auto">
          <a:xfrm>
            <a:off x="440356" y="5748346"/>
            <a:ext cx="10363200" cy="1589016"/>
          </a:xfrm>
          <a:prstGeom prst="rect">
            <a:avLst/>
          </a:prstGeom>
          <a:noFill/>
          <a:ln w="9525">
            <a:noFill/>
            <a:miter lim="800000"/>
            <a:headEnd/>
            <a:tailEnd/>
          </a:ln>
        </p:spPr>
        <p:txBody>
          <a:bodyPr vert="horz" wrap="square" lIns="99538" tIns="49769" rIns="99538" bIns="49769" numCol="1" anchor="t" anchorCtr="0" compatLnSpc="1">
            <a:prstTxWarp prst="textNoShape">
              <a:avLst/>
            </a:prstTxWarp>
            <a:normAutofit/>
          </a:bodyPr>
          <a:lstStyle>
            <a:lvl1pPr marL="373063" indent="-373063" algn="l" rtl="0" eaLnBrk="1" fontAlgn="base" hangingPunct="1">
              <a:spcBef>
                <a:spcPct val="20000"/>
              </a:spcBef>
              <a:spcAft>
                <a:spcPct val="0"/>
              </a:spcAft>
              <a:buClr>
                <a:srgbClr val="FF0000"/>
              </a:buClr>
              <a:buFont typeface="Wingdings" charset="2"/>
              <a:buChar char="u"/>
              <a:defRPr kumimoji="1" sz="3500" b="1">
                <a:solidFill>
                  <a:srgbClr val="000060"/>
                </a:solidFill>
                <a:latin typeface="+mn-lt"/>
                <a:ea typeface="+mn-ea"/>
                <a:cs typeface="+mn-cs"/>
              </a:defRPr>
            </a:lvl1pPr>
            <a:lvl2pPr marL="541338" indent="-269875" algn="l" rtl="0" eaLnBrk="1" fontAlgn="base" hangingPunct="1">
              <a:spcBef>
                <a:spcPct val="20000"/>
              </a:spcBef>
              <a:spcAft>
                <a:spcPct val="0"/>
              </a:spcAft>
              <a:buClr>
                <a:srgbClr val="FF3F00"/>
              </a:buClr>
              <a:buFont typeface="Wingdings" charset="2"/>
              <a:buChar char="v"/>
              <a:tabLst/>
              <a:defRPr kumimoji="1" sz="3000" b="1">
                <a:solidFill>
                  <a:srgbClr val="600000"/>
                </a:solidFill>
                <a:latin typeface="+mn-lt"/>
                <a:ea typeface="+mn-ea"/>
                <a:cs typeface="+mn-cs"/>
              </a:defRPr>
            </a:lvl2pPr>
            <a:lvl3pPr marL="719138" indent="-269875" algn="l" rtl="0" eaLnBrk="1" fontAlgn="base" hangingPunct="1">
              <a:spcBef>
                <a:spcPct val="20000"/>
              </a:spcBef>
              <a:spcAft>
                <a:spcPct val="0"/>
              </a:spcAft>
              <a:buClr>
                <a:srgbClr val="FF7F00"/>
              </a:buClr>
              <a:buFont typeface="Wingdings" charset="2"/>
              <a:buChar char="³"/>
              <a:defRPr kumimoji="1" sz="2600" b="1">
                <a:solidFill>
                  <a:srgbClr val="004000"/>
                </a:solidFill>
                <a:latin typeface="+mn-lt"/>
                <a:ea typeface="+mn-ea"/>
                <a:cs typeface="+mn-cs"/>
              </a:defRPr>
            </a:lvl3pPr>
            <a:lvl4pPr marL="804863" indent="-177800" algn="l" rtl="0" eaLnBrk="1" fontAlgn="base" hangingPunct="1">
              <a:spcBef>
                <a:spcPct val="20000"/>
              </a:spcBef>
              <a:spcAft>
                <a:spcPct val="0"/>
              </a:spcAft>
              <a:buClr>
                <a:srgbClr val="FFBF00"/>
              </a:buClr>
              <a:buFont typeface="Wingdings" charset="2"/>
              <a:buChar char="w"/>
              <a:defRPr kumimoji="1" sz="2200" b="1">
                <a:solidFill>
                  <a:srgbClr val="400040"/>
                </a:solidFill>
                <a:latin typeface="+mn-lt"/>
                <a:ea typeface="+mn-ea"/>
                <a:cs typeface="+mn-cs"/>
              </a:defRPr>
            </a:lvl4pPr>
            <a:lvl5pPr marL="982663" indent="-177800" algn="l" rtl="0" eaLnBrk="1" fontAlgn="base" hangingPunct="1">
              <a:spcBef>
                <a:spcPct val="20000"/>
              </a:spcBef>
              <a:spcAft>
                <a:spcPct val="0"/>
              </a:spcAft>
              <a:buChar char="»"/>
              <a:defRPr kumimoji="1" b="1">
                <a:solidFill>
                  <a:schemeClr val="tx1"/>
                </a:solidFill>
                <a:latin typeface="+mn-lt"/>
                <a:ea typeface="+mn-ea"/>
                <a:cs typeface="+mn-cs"/>
              </a:defRPr>
            </a:lvl5pPr>
            <a:lvl6pPr marL="1327343" algn="l" rtl="0" eaLnBrk="1" fontAlgn="base" hangingPunct="1">
              <a:spcBef>
                <a:spcPct val="20000"/>
              </a:spcBef>
              <a:spcAft>
                <a:spcPct val="0"/>
              </a:spcAft>
              <a:buChar char="»"/>
              <a:defRPr kumimoji="1" b="1">
                <a:solidFill>
                  <a:schemeClr val="tx1"/>
                </a:solidFill>
                <a:latin typeface="+mn-lt"/>
                <a:ea typeface="+mn-ea"/>
                <a:cs typeface="+mn-cs"/>
              </a:defRPr>
            </a:lvl6pPr>
            <a:lvl7pPr marL="1825097" algn="l" rtl="0" eaLnBrk="1" fontAlgn="base" hangingPunct="1">
              <a:spcBef>
                <a:spcPct val="20000"/>
              </a:spcBef>
              <a:spcAft>
                <a:spcPct val="0"/>
              </a:spcAft>
              <a:buChar char="»"/>
              <a:defRPr kumimoji="1" b="1">
                <a:solidFill>
                  <a:schemeClr val="tx1"/>
                </a:solidFill>
                <a:latin typeface="+mn-lt"/>
                <a:ea typeface="+mn-ea"/>
                <a:cs typeface="+mn-cs"/>
              </a:defRPr>
            </a:lvl7pPr>
            <a:lvl8pPr marL="2322850" algn="l" rtl="0" eaLnBrk="1" fontAlgn="base" hangingPunct="1">
              <a:spcBef>
                <a:spcPct val="20000"/>
              </a:spcBef>
              <a:spcAft>
                <a:spcPct val="0"/>
              </a:spcAft>
              <a:buChar char="»"/>
              <a:defRPr kumimoji="1" b="1">
                <a:solidFill>
                  <a:schemeClr val="tx1"/>
                </a:solidFill>
                <a:latin typeface="+mn-lt"/>
                <a:ea typeface="+mn-ea"/>
                <a:cs typeface="+mn-cs"/>
              </a:defRPr>
            </a:lvl8pPr>
            <a:lvl9pPr marL="2820604" algn="l" rtl="0" eaLnBrk="1" fontAlgn="base" hangingPunct="1">
              <a:spcBef>
                <a:spcPct val="20000"/>
              </a:spcBef>
              <a:spcAft>
                <a:spcPct val="0"/>
              </a:spcAft>
              <a:buChar char="»"/>
              <a:defRPr kumimoji="1" b="1">
                <a:solidFill>
                  <a:schemeClr val="tx1"/>
                </a:solidFill>
                <a:latin typeface="+mn-lt"/>
                <a:ea typeface="+mn-ea"/>
                <a:cs typeface="+mn-cs"/>
              </a:defRPr>
            </a:lvl9pPr>
          </a:lstStyle>
          <a:p>
            <a:pPr marL="514350" indent="-514350" defTabSz="914400">
              <a:spcBef>
                <a:spcPts val="0"/>
              </a:spcBef>
              <a:buFont typeface="+mj-lt"/>
              <a:buAutoNum type="arabicPeriod" startAt="4"/>
            </a:pPr>
            <a:r>
              <a:rPr lang="en" altLang="ja-JP" sz="2000" kern="0" dirty="0">
                <a:solidFill>
                  <a:srgbClr val="FF0000"/>
                </a:solidFill>
              </a:rPr>
              <a:t>The emittance blowups between BT1 and BT2 are still unresolved.</a:t>
            </a:r>
          </a:p>
          <a:p>
            <a:pPr lvl="1" defTabSz="914400">
              <a:spcBef>
                <a:spcPts val="0"/>
              </a:spcBef>
            </a:pPr>
            <a:r>
              <a:rPr lang="en" altLang="ja-JP" sz="1800" kern="0" dirty="0"/>
              <a:t>The horizontal emittance blowup is now observed not only in e</a:t>
            </a:r>
            <a:r>
              <a:rPr lang="en" altLang="ja-JP" sz="1800" kern="0" baseline="30000" dirty="0"/>
              <a:t>-</a:t>
            </a:r>
            <a:r>
              <a:rPr lang="en" altLang="ja-JP" sz="1800" kern="0" dirty="0"/>
              <a:t> BT but also in e</a:t>
            </a:r>
            <a:r>
              <a:rPr lang="en" altLang="ja-JP" sz="1800" kern="0" baseline="30000" dirty="0"/>
              <a:t>+</a:t>
            </a:r>
            <a:r>
              <a:rPr lang="en" altLang="ja-JP" sz="1800" kern="0" dirty="0"/>
              <a:t> BT by increasing beam charge.</a:t>
            </a:r>
          </a:p>
          <a:p>
            <a:pPr lvl="1" defTabSz="914400">
              <a:spcBef>
                <a:spcPts val="0"/>
              </a:spcBef>
            </a:pPr>
            <a:r>
              <a:rPr lang="en" altLang="ja-JP" sz="1800" kern="0" dirty="0"/>
              <a:t>A coherent synchrotron radiation (CSR) is now the most suspected.</a:t>
            </a:r>
          </a:p>
          <a:p>
            <a:pPr lvl="1" defTabSz="914400">
              <a:spcBef>
                <a:spcPts val="0"/>
              </a:spcBef>
            </a:pPr>
            <a:r>
              <a:rPr lang="en" altLang="ja-JP" sz="1800" kern="0" dirty="0"/>
              <a:t>We are investigating whether the emittance blowup has charge dependence.</a:t>
            </a:r>
            <a:endParaRPr lang="ja-JP" altLang="en-US" sz="1800" kern="0"/>
          </a:p>
        </p:txBody>
      </p:sp>
      <p:sp>
        <p:nvSpPr>
          <p:cNvPr id="27" name="日付プレースホルダー 3">
            <a:extLst>
              <a:ext uri="{FF2B5EF4-FFF2-40B4-BE49-F238E27FC236}">
                <a16:creationId xmlns:a16="http://schemas.microsoft.com/office/drawing/2014/main" id="{D35FA303-DB2A-B444-880D-71BE0A43DB2B}"/>
              </a:ext>
            </a:extLst>
          </p:cNvPr>
          <p:cNvSpPr txBox="1">
            <a:spLocks/>
          </p:cNvSpPr>
          <p:nvPr/>
        </p:nvSpPr>
        <p:spPr bwMode="auto">
          <a:xfrm>
            <a:off x="9602057" y="541937"/>
            <a:ext cx="854222" cy="353001"/>
          </a:xfrm>
          <a:prstGeom prst="rect">
            <a:avLst/>
          </a:prstGeom>
          <a:noFill/>
          <a:ln w="9525">
            <a:noFill/>
            <a:miter lim="800000"/>
            <a:headEnd/>
            <a:tailEnd/>
          </a:ln>
          <a:effectLst/>
        </p:spPr>
        <p:txBody>
          <a:bodyPr vert="horz" wrap="square" lIns="109768" tIns="54884" rIns="109768" bIns="54884" numCol="1" anchor="t" anchorCtr="0" compatLnSpc="1">
            <a:prstTxWarp prst="textNoShape">
              <a:avLst/>
            </a:prstTxWarp>
          </a:bodyPr>
          <a:lstStyle>
            <a:defPPr>
              <a:defRPr lang="ja-JP"/>
            </a:defPPr>
            <a:lvl1pPr marL="0" algn="r" defTabSz="521437" rtl="0" eaLnBrk="1" latinLnBrk="0" hangingPunct="1">
              <a:defRPr kumimoji="1" sz="1100" kern="1200">
                <a:solidFill>
                  <a:schemeClr val="tx1"/>
                </a:solidFill>
                <a:latin typeface="Arial Rounded MT Bold"/>
                <a:ea typeface="ヒラギノ丸ゴ Pro W4"/>
                <a:cs typeface="ヒラギノ丸ゴ Pro W4"/>
              </a:defRPr>
            </a:lvl1pPr>
            <a:lvl2pPr marL="521437" algn="l" defTabSz="521437" rtl="0" eaLnBrk="1" latinLnBrk="0" hangingPunct="1">
              <a:defRPr kumimoji="1" sz="2100" kern="1200">
                <a:solidFill>
                  <a:schemeClr val="tx1"/>
                </a:solidFill>
                <a:latin typeface="+mn-lt"/>
                <a:ea typeface="+mn-ea"/>
                <a:cs typeface="+mn-cs"/>
              </a:defRPr>
            </a:lvl2pPr>
            <a:lvl3pPr marL="1042873" algn="l" defTabSz="521437" rtl="0" eaLnBrk="1" latinLnBrk="0" hangingPunct="1">
              <a:defRPr kumimoji="1" sz="2100" kern="1200">
                <a:solidFill>
                  <a:schemeClr val="tx1"/>
                </a:solidFill>
                <a:latin typeface="+mn-lt"/>
                <a:ea typeface="+mn-ea"/>
                <a:cs typeface="+mn-cs"/>
              </a:defRPr>
            </a:lvl3pPr>
            <a:lvl4pPr marL="1564310" algn="l" defTabSz="521437" rtl="0" eaLnBrk="1" latinLnBrk="0" hangingPunct="1">
              <a:defRPr kumimoji="1" sz="2100" kern="1200">
                <a:solidFill>
                  <a:schemeClr val="tx1"/>
                </a:solidFill>
                <a:latin typeface="+mn-lt"/>
                <a:ea typeface="+mn-ea"/>
                <a:cs typeface="+mn-cs"/>
              </a:defRPr>
            </a:lvl4pPr>
            <a:lvl5pPr marL="2085746" algn="l" defTabSz="521437" rtl="0" eaLnBrk="1" latinLnBrk="0" hangingPunct="1">
              <a:defRPr kumimoji="1" sz="2100" kern="1200">
                <a:solidFill>
                  <a:schemeClr val="tx1"/>
                </a:solidFill>
                <a:latin typeface="+mn-lt"/>
                <a:ea typeface="+mn-ea"/>
                <a:cs typeface="+mn-cs"/>
              </a:defRPr>
            </a:lvl5pPr>
            <a:lvl6pPr marL="2607183" algn="l" defTabSz="521437" rtl="0" eaLnBrk="1" latinLnBrk="0" hangingPunct="1">
              <a:defRPr kumimoji="1" sz="2100" kern="1200">
                <a:solidFill>
                  <a:schemeClr val="tx1"/>
                </a:solidFill>
                <a:latin typeface="+mn-lt"/>
                <a:ea typeface="+mn-ea"/>
                <a:cs typeface="+mn-cs"/>
              </a:defRPr>
            </a:lvl6pPr>
            <a:lvl7pPr marL="3128620" algn="l" defTabSz="521437" rtl="0" eaLnBrk="1" latinLnBrk="0" hangingPunct="1">
              <a:defRPr kumimoji="1" sz="2100" kern="1200">
                <a:solidFill>
                  <a:schemeClr val="tx1"/>
                </a:solidFill>
                <a:latin typeface="+mn-lt"/>
                <a:ea typeface="+mn-ea"/>
                <a:cs typeface="+mn-cs"/>
              </a:defRPr>
            </a:lvl7pPr>
            <a:lvl8pPr marL="3650056" algn="l" defTabSz="521437" rtl="0" eaLnBrk="1" latinLnBrk="0" hangingPunct="1">
              <a:defRPr kumimoji="1" sz="2100" kern="1200">
                <a:solidFill>
                  <a:schemeClr val="tx1"/>
                </a:solidFill>
                <a:latin typeface="+mn-lt"/>
                <a:ea typeface="+mn-ea"/>
                <a:cs typeface="+mn-cs"/>
              </a:defRPr>
            </a:lvl8pPr>
            <a:lvl9pPr marL="4171493" algn="l" defTabSz="521437" rtl="0" eaLnBrk="1" latinLnBrk="0" hangingPunct="1">
              <a:defRPr kumimoji="1" sz="2100" kern="1200">
                <a:solidFill>
                  <a:schemeClr val="tx1"/>
                </a:solidFill>
                <a:latin typeface="+mn-lt"/>
                <a:ea typeface="+mn-ea"/>
                <a:cs typeface="+mn-cs"/>
              </a:defRPr>
            </a:lvl9pPr>
          </a:lstStyle>
          <a:p>
            <a:r>
              <a:rPr lang="en-US" altLang="ja-JP" sz="1200" dirty="0"/>
              <a:t>N. Iida</a:t>
            </a:r>
            <a:endParaRPr lang="ja-JP" altLang="en-US" sz="1200" dirty="0"/>
          </a:p>
        </p:txBody>
      </p:sp>
    </p:spTree>
    <p:extLst>
      <p:ext uri="{BB962C8B-B14F-4D97-AF65-F5344CB8AC3E}">
        <p14:creationId xmlns:p14="http://schemas.microsoft.com/office/powerpoint/2010/main" val="200660710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91E4E-70BD-A144-93F5-50273FE5EC73}"/>
              </a:ext>
            </a:extLst>
          </p:cNvPr>
          <p:cNvSpPr>
            <a:spLocks noGrp="1"/>
          </p:cNvSpPr>
          <p:nvPr>
            <p:ph type="title"/>
          </p:nvPr>
        </p:nvSpPr>
        <p:spPr>
          <a:xfrm>
            <a:off x="624321" y="408567"/>
            <a:ext cx="9218950" cy="352544"/>
          </a:xfrm>
        </p:spPr>
        <p:txBody>
          <a:bodyPr>
            <a:normAutofit fontScale="90000"/>
          </a:bodyPr>
          <a:lstStyle/>
          <a:p>
            <a:r>
              <a:rPr lang="en-US" altLang="ja-JP" dirty="0"/>
              <a:t>Injector Linac Improvements</a:t>
            </a:r>
            <a:endParaRPr lang="en-US" dirty="0"/>
          </a:p>
        </p:txBody>
      </p:sp>
      <p:sp>
        <p:nvSpPr>
          <p:cNvPr id="3" name="Content Placeholder 2">
            <a:extLst>
              <a:ext uri="{FF2B5EF4-FFF2-40B4-BE49-F238E27FC236}">
                <a16:creationId xmlns:a16="http://schemas.microsoft.com/office/drawing/2014/main" id="{C00DE832-8777-BC4C-841B-4FB1163A0FB5}"/>
              </a:ext>
            </a:extLst>
          </p:cNvPr>
          <p:cNvSpPr>
            <a:spLocks noGrp="1"/>
          </p:cNvSpPr>
          <p:nvPr>
            <p:ph idx="1"/>
          </p:nvPr>
        </p:nvSpPr>
        <p:spPr>
          <a:xfrm>
            <a:off x="73152" y="896112"/>
            <a:ext cx="10458842" cy="6510527"/>
          </a:xfrm>
        </p:spPr>
        <p:txBody>
          <a:bodyPr>
            <a:normAutofit/>
          </a:bodyPr>
          <a:lstStyle/>
          <a:p>
            <a:r>
              <a:rPr lang="en-US" altLang="ja-JP" sz="2104" dirty="0"/>
              <a:t>Short term</a:t>
            </a:r>
            <a:r>
              <a:rPr lang="ja-JP" altLang="en-US" sz="2104" dirty="0"/>
              <a:t>：</a:t>
            </a:r>
            <a:r>
              <a:rPr lang="en-US" altLang="ja-JP" sz="2104" dirty="0"/>
              <a:t>Summer </a:t>
            </a:r>
            <a:r>
              <a:rPr lang="en-US" sz="2104" dirty="0"/>
              <a:t>2021</a:t>
            </a:r>
          </a:p>
          <a:p>
            <a:pPr lvl="1"/>
            <a:r>
              <a:rPr lang="en-US" sz="1753" dirty="0"/>
              <a:t>Optical element and amplifier for 2nd Laser of Rf-gun</a:t>
            </a:r>
          </a:p>
          <a:p>
            <a:pPr lvl="1"/>
            <a:r>
              <a:rPr lang="en-US" sz="1753" dirty="0"/>
              <a:t>Photo cathode and laser window replacement</a:t>
            </a:r>
          </a:p>
          <a:p>
            <a:pPr lvl="1"/>
            <a:r>
              <a:rPr lang="en-US" sz="1753" dirty="0"/>
              <a:t>Core/Edge network switch upgrade</a:t>
            </a:r>
          </a:p>
          <a:p>
            <a:pPr lvl="1"/>
            <a:r>
              <a:rPr lang="en-US" altLang="ja-JP" sz="1753" dirty="0"/>
              <a:t>7 p</a:t>
            </a:r>
            <a:r>
              <a:rPr lang="en-US" sz="1753" dirty="0"/>
              <a:t>ulsed corrector magnet addition</a:t>
            </a:r>
          </a:p>
          <a:p>
            <a:pPr lvl="1"/>
            <a:r>
              <a:rPr lang="en-US" altLang="ja-JP" sz="1753" dirty="0"/>
              <a:t>Solid-state amplifiers replacing mid-power </a:t>
            </a:r>
            <a:r>
              <a:rPr lang="en-US" sz="1753" dirty="0"/>
              <a:t>klystron</a:t>
            </a:r>
          </a:p>
          <a:p>
            <a:pPr lvl="1"/>
            <a:r>
              <a:rPr lang="en-US" altLang="ja-JP" sz="1753" dirty="0"/>
              <a:t>Damaged waveguide renewal</a:t>
            </a:r>
            <a:endParaRPr lang="en-US" sz="1753" dirty="0"/>
          </a:p>
          <a:p>
            <a:pPr lvl="1"/>
            <a:r>
              <a:rPr lang="en-US" altLang="ja-JP" sz="1753" dirty="0"/>
              <a:t>Beam position monitor just after positron target</a:t>
            </a:r>
            <a:endParaRPr lang="en-US" sz="1753" dirty="0"/>
          </a:p>
          <a:p>
            <a:pPr lvl="1"/>
            <a:r>
              <a:rPr lang="en-US" altLang="ja-JP" sz="1753" dirty="0"/>
              <a:t>Improved secondary RF-gun as backup </a:t>
            </a:r>
            <a:endParaRPr lang="en-US" sz="1753" dirty="0"/>
          </a:p>
          <a:p>
            <a:pPr lvl="1"/>
            <a:r>
              <a:rPr lang="en-US" sz="1753" dirty="0"/>
              <a:t>Improved protection against AC 50Hz fluctuation</a:t>
            </a:r>
          </a:p>
          <a:p>
            <a:pPr lvl="1"/>
            <a:endParaRPr lang="en-US" sz="1753" dirty="0"/>
          </a:p>
          <a:p>
            <a:r>
              <a:rPr lang="en-US" altLang="ja-JP" sz="2104" dirty="0"/>
              <a:t>Mid-term</a:t>
            </a:r>
            <a:r>
              <a:rPr lang="ja-JP" altLang="en-US" sz="2104" dirty="0"/>
              <a:t>：</a:t>
            </a:r>
            <a:r>
              <a:rPr lang="en-US" altLang="ja-JP" sz="2104" dirty="0"/>
              <a:t>up to </a:t>
            </a:r>
            <a:r>
              <a:rPr lang="en-US" sz="2104" dirty="0"/>
              <a:t>2026</a:t>
            </a:r>
          </a:p>
          <a:p>
            <a:pPr lvl="1"/>
            <a:r>
              <a:rPr lang="en-US" sz="1753" dirty="0"/>
              <a:t>Pulsed </a:t>
            </a:r>
            <a:r>
              <a:rPr lang="en-US" altLang="ja-JP" sz="1753" dirty="0"/>
              <a:t>magnets</a:t>
            </a:r>
            <a:r>
              <a:rPr lang="ja-JP" altLang="en-US" sz="1753" dirty="0"/>
              <a:t> </a:t>
            </a:r>
            <a:r>
              <a:rPr lang="en-US" altLang="ja-JP" sz="1753" dirty="0"/>
              <a:t>&amp; </a:t>
            </a:r>
            <a:r>
              <a:rPr lang="en-US" sz="1753" dirty="0"/>
              <a:t>kicker </a:t>
            </a:r>
          </a:p>
          <a:p>
            <a:pPr lvl="1"/>
            <a:r>
              <a:rPr lang="en-US" altLang="ja-JP" sz="1753" dirty="0"/>
              <a:t>Precision girder</a:t>
            </a:r>
            <a:r>
              <a:rPr lang="ja-JP" altLang="en-US" sz="1753" dirty="0"/>
              <a:t> </a:t>
            </a:r>
            <a:r>
              <a:rPr lang="en-US" sz="1753" dirty="0"/>
              <a:t>mover</a:t>
            </a:r>
          </a:p>
          <a:p>
            <a:pPr lvl="1"/>
            <a:r>
              <a:rPr lang="en-US" altLang="ja-JP" sz="1753" dirty="0"/>
              <a:t>E</a:t>
            </a:r>
            <a:r>
              <a:rPr lang="en-US" sz="1753" dirty="0"/>
              <a:t>nergy </a:t>
            </a:r>
            <a:r>
              <a:rPr lang="en-US" altLang="ja-JP" sz="1753" dirty="0"/>
              <a:t>compression system</a:t>
            </a:r>
            <a:endParaRPr lang="ja-JP" altLang="en-US" sz="1753" dirty="0"/>
          </a:p>
          <a:p>
            <a:pPr lvl="1"/>
            <a:r>
              <a:rPr lang="en-US" sz="1753" dirty="0"/>
              <a:t>Improved RF-gun </a:t>
            </a:r>
            <a:endParaRPr lang="ja-JP" altLang="en-US" sz="1753" dirty="0"/>
          </a:p>
          <a:p>
            <a:pPr lvl="1"/>
            <a:r>
              <a:rPr lang="en-US" altLang="ja-JP" sz="1753" dirty="0"/>
              <a:t>Improved positron generation</a:t>
            </a:r>
            <a:endParaRPr lang="ja-JP" altLang="en-US" sz="1753" dirty="0"/>
          </a:p>
          <a:p>
            <a:pPr lvl="1"/>
            <a:r>
              <a:rPr lang="en-US" altLang="ja-JP" sz="1753" dirty="0"/>
              <a:t>Accelerating structure upgrade</a:t>
            </a:r>
            <a:endParaRPr lang="ja-JP" altLang="en-US" sz="1753" dirty="0"/>
          </a:p>
          <a:p>
            <a:pPr lvl="1"/>
            <a:r>
              <a:rPr lang="en-US" sz="1753" dirty="0"/>
              <a:t>PCB capacitor renewal</a:t>
            </a:r>
            <a:endParaRPr lang="en-US" altLang="ja-JP" sz="1753" dirty="0"/>
          </a:p>
          <a:p>
            <a:pPr lvl="1"/>
            <a:endParaRPr lang="en-US" sz="1753" dirty="0"/>
          </a:p>
          <a:p>
            <a:pPr lvl="1"/>
            <a:endParaRPr lang="en-US" sz="1753" dirty="0"/>
          </a:p>
        </p:txBody>
      </p:sp>
      <p:grpSp>
        <p:nvGrpSpPr>
          <p:cNvPr id="22" name="Group 21">
            <a:extLst>
              <a:ext uri="{FF2B5EF4-FFF2-40B4-BE49-F238E27FC236}">
                <a16:creationId xmlns:a16="http://schemas.microsoft.com/office/drawing/2014/main" id="{51317177-8124-A245-9CFA-F66EA4DB196E}"/>
              </a:ext>
            </a:extLst>
          </p:cNvPr>
          <p:cNvGrpSpPr/>
          <p:nvPr/>
        </p:nvGrpSpPr>
        <p:grpSpPr>
          <a:xfrm>
            <a:off x="3767328" y="4531954"/>
            <a:ext cx="6857229" cy="2543099"/>
            <a:chOff x="319010" y="3540705"/>
            <a:chExt cx="10230934" cy="3343118"/>
          </a:xfrm>
        </p:grpSpPr>
        <p:sp>
          <p:nvSpPr>
            <p:cNvPr id="4" name="テキスト ボックス 233">
              <a:extLst>
                <a:ext uri="{FF2B5EF4-FFF2-40B4-BE49-F238E27FC236}">
                  <a16:creationId xmlns:a16="http://schemas.microsoft.com/office/drawing/2014/main" id="{E7E6419D-BCFF-8D45-9B96-4DFE1CE0EBE7}"/>
                </a:ext>
              </a:extLst>
            </p:cNvPr>
            <p:cNvSpPr txBox="1">
              <a:spLocks noChangeArrowheads="1"/>
            </p:cNvSpPr>
            <p:nvPr/>
          </p:nvSpPr>
          <p:spPr bwMode="auto">
            <a:xfrm>
              <a:off x="8379675" y="4817900"/>
              <a:ext cx="2028134" cy="2128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052" b="1" dirty="0">
                  <a:solidFill>
                    <a:srgbClr val="FF6600"/>
                  </a:solidFill>
                  <a:latin typeface="Arial Rounded MT Bold"/>
                  <a:ea typeface="ヒラギノ丸ゴ Pro W4"/>
                  <a:cs typeface="Arial" charset="0"/>
                </a:rPr>
                <a:t>Energy compression</a:t>
              </a:r>
              <a:endParaRPr lang="ja-JP" altLang="en-US" sz="1052" b="1" dirty="0">
                <a:solidFill>
                  <a:srgbClr val="FF6600"/>
                </a:solidFill>
                <a:latin typeface="Arial Rounded MT Bold"/>
                <a:ea typeface="ヒラギノ丸ゴ Pro W4"/>
                <a:cs typeface="Arial" charset="0"/>
              </a:endParaRPr>
            </a:p>
          </p:txBody>
        </p:sp>
        <p:pic>
          <p:nvPicPr>
            <p:cNvPr id="5" name="コンテンツ プレースホルダー 3" descr="DSC00470.jpeg">
              <a:extLst>
                <a:ext uri="{FF2B5EF4-FFF2-40B4-BE49-F238E27FC236}">
                  <a16:creationId xmlns:a16="http://schemas.microsoft.com/office/drawing/2014/main" id="{7BFB05FE-C498-F14D-AAEF-3AD102F0260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a:ext>
              </a:extLst>
            </a:blip>
            <a:srcRect/>
            <a:stretch/>
          </p:blipFill>
          <p:spPr>
            <a:xfrm>
              <a:off x="8207247" y="3540705"/>
              <a:ext cx="2342697" cy="1188862"/>
            </a:xfrm>
            <a:prstGeom prst="rect">
              <a:avLst/>
            </a:prstGeom>
          </p:spPr>
        </p:pic>
        <p:grpSp>
          <p:nvGrpSpPr>
            <p:cNvPr id="6" name="図形グループ 1">
              <a:extLst>
                <a:ext uri="{FF2B5EF4-FFF2-40B4-BE49-F238E27FC236}">
                  <a16:creationId xmlns:a16="http://schemas.microsoft.com/office/drawing/2014/main" id="{9278D29D-B2EE-B149-A3F5-BC150F2D884B}"/>
                </a:ext>
              </a:extLst>
            </p:cNvPr>
            <p:cNvGrpSpPr>
              <a:grpSpLocks noChangeAspect="1"/>
            </p:cNvGrpSpPr>
            <p:nvPr/>
          </p:nvGrpSpPr>
          <p:grpSpPr>
            <a:xfrm>
              <a:off x="319010" y="3548703"/>
              <a:ext cx="2470493" cy="1228161"/>
              <a:chOff x="136525" y="1489869"/>
              <a:chExt cx="9548019" cy="4746625"/>
            </a:xfrm>
          </p:grpSpPr>
          <p:pic>
            <p:nvPicPr>
              <p:cNvPr id="7" name="コンテンツ プレースホルダー 4" descr="DSC04927.jpeg">
                <a:extLst>
                  <a:ext uri="{FF2B5EF4-FFF2-40B4-BE49-F238E27FC236}">
                    <a16:creationId xmlns:a16="http://schemas.microsoft.com/office/drawing/2014/main" id="{7AB8318C-F2BC-4B44-8D64-225648680B52}"/>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36525" y="1600200"/>
                <a:ext cx="4746625" cy="4525963"/>
              </a:xfrm>
              <a:prstGeom prst="rect">
                <a:avLst/>
              </a:prstGeom>
            </p:spPr>
          </p:pic>
          <p:pic>
            <p:nvPicPr>
              <p:cNvPr id="8" name="コンテンツ プレースホルダー 5" descr="IMG_9588.jpeg">
                <a:extLst>
                  <a:ext uri="{FF2B5EF4-FFF2-40B4-BE49-F238E27FC236}">
                    <a16:creationId xmlns:a16="http://schemas.microsoft.com/office/drawing/2014/main" id="{FE54153D-4253-F64D-A7CE-DB6606A841DB}"/>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a:xfrm rot="5400000">
                <a:off x="5048250" y="1600200"/>
                <a:ext cx="4746625" cy="4525963"/>
              </a:xfrm>
              <a:prstGeom prst="rect">
                <a:avLst/>
              </a:prstGeom>
            </p:spPr>
          </p:pic>
        </p:grpSp>
        <p:pic>
          <p:nvPicPr>
            <p:cNvPr id="9" name="コンテンツ プレースホルダー 3" descr="IMG_8351.jpeg">
              <a:extLst>
                <a:ext uri="{FF2B5EF4-FFF2-40B4-BE49-F238E27FC236}">
                  <a16:creationId xmlns:a16="http://schemas.microsoft.com/office/drawing/2014/main" id="{C525666E-93D7-9442-A5E1-B651106A1DC3}"/>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3000489" y="3548702"/>
              <a:ext cx="2326094" cy="1180865"/>
            </a:xfrm>
            <a:prstGeom prst="rect">
              <a:avLst/>
            </a:prstGeom>
          </p:spPr>
        </p:pic>
        <p:grpSp>
          <p:nvGrpSpPr>
            <p:cNvPr id="10" name="図形グループ 2">
              <a:extLst>
                <a:ext uri="{FF2B5EF4-FFF2-40B4-BE49-F238E27FC236}">
                  <a16:creationId xmlns:a16="http://schemas.microsoft.com/office/drawing/2014/main" id="{509D644A-A262-B044-8A93-0286BBE3017D}"/>
                </a:ext>
              </a:extLst>
            </p:cNvPr>
            <p:cNvGrpSpPr>
              <a:grpSpLocks noChangeAspect="1"/>
            </p:cNvGrpSpPr>
            <p:nvPr/>
          </p:nvGrpSpPr>
          <p:grpSpPr>
            <a:xfrm>
              <a:off x="5468943" y="3548703"/>
              <a:ext cx="2501150" cy="1172051"/>
              <a:chOff x="136525" y="1600200"/>
              <a:chExt cx="9658350" cy="4525963"/>
            </a:xfrm>
          </p:grpSpPr>
          <p:pic>
            <p:nvPicPr>
              <p:cNvPr id="11" name="コンテンツ プレースホルダー 4" descr="IMG_7275.jpeg">
                <a:extLst>
                  <a:ext uri="{FF2B5EF4-FFF2-40B4-BE49-F238E27FC236}">
                    <a16:creationId xmlns:a16="http://schemas.microsoft.com/office/drawing/2014/main" id="{4475D5A1-89A5-A949-85C4-1949F432C80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36525" y="1600200"/>
                <a:ext cx="4746625" cy="4525963"/>
              </a:xfrm>
              <a:prstGeom prst="rect">
                <a:avLst/>
              </a:prstGeom>
            </p:spPr>
          </p:pic>
          <p:pic>
            <p:nvPicPr>
              <p:cNvPr id="12" name="コンテンツ プレースホルダー 5" descr="IMG_7497.jpeg">
                <a:extLst>
                  <a:ext uri="{FF2B5EF4-FFF2-40B4-BE49-F238E27FC236}">
                    <a16:creationId xmlns:a16="http://schemas.microsoft.com/office/drawing/2014/main" id="{C1574EF4-FE53-E846-BBAA-E7D5DE210D79}"/>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5000"/>
                        </a14:imgEffect>
                      </a14:imgLayer>
                    </a14:imgProps>
                  </a:ext>
                  <a:ext uri="{28A0092B-C50C-407E-A947-70E740481C1C}">
                    <a14:useLocalDpi xmlns:a14="http://schemas.microsoft.com/office/drawing/2010/main"/>
                  </a:ext>
                </a:extLst>
              </a:blip>
              <a:srcRect/>
              <a:stretch>
                <a:fillRect/>
              </a:stretch>
            </p:blipFill>
            <p:spPr>
              <a:xfrm>
                <a:off x="5048250" y="1600200"/>
                <a:ext cx="4746625" cy="4525963"/>
              </a:xfrm>
              <a:prstGeom prst="rect">
                <a:avLst/>
              </a:prstGeom>
            </p:spPr>
          </p:pic>
        </p:grpSp>
        <p:sp>
          <p:nvSpPr>
            <p:cNvPr id="13" name="テキスト ボックス 233">
              <a:extLst>
                <a:ext uri="{FF2B5EF4-FFF2-40B4-BE49-F238E27FC236}">
                  <a16:creationId xmlns:a16="http://schemas.microsoft.com/office/drawing/2014/main" id="{BC1D45D3-7E93-7843-BF45-CB3367BB68BD}"/>
                </a:ext>
              </a:extLst>
            </p:cNvPr>
            <p:cNvSpPr txBox="1">
              <a:spLocks noChangeArrowheads="1"/>
            </p:cNvSpPr>
            <p:nvPr/>
          </p:nvSpPr>
          <p:spPr bwMode="auto">
            <a:xfrm>
              <a:off x="5624887" y="4817900"/>
              <a:ext cx="2242216" cy="2128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052" b="1" dirty="0">
                  <a:solidFill>
                    <a:srgbClr val="FF6600"/>
                  </a:solidFill>
                  <a:latin typeface="Arial Rounded MT Bold"/>
                  <a:ea typeface="ヒラギノ丸ゴ Pro W4"/>
                  <a:cs typeface="Arial" charset="0"/>
                </a:rPr>
                <a:t>PCB capacitor renewal</a:t>
              </a:r>
              <a:endParaRPr lang="ja-JP" altLang="en-US" sz="1052" b="1" dirty="0">
                <a:solidFill>
                  <a:srgbClr val="FF6600"/>
                </a:solidFill>
                <a:latin typeface="Arial Rounded MT Bold"/>
                <a:ea typeface="ヒラギノ丸ゴ Pro W4"/>
                <a:cs typeface="Arial" charset="0"/>
              </a:endParaRPr>
            </a:p>
          </p:txBody>
        </p:sp>
        <p:sp>
          <p:nvSpPr>
            <p:cNvPr id="14" name="テキスト ボックス 233">
              <a:extLst>
                <a:ext uri="{FF2B5EF4-FFF2-40B4-BE49-F238E27FC236}">
                  <a16:creationId xmlns:a16="http://schemas.microsoft.com/office/drawing/2014/main" id="{587EE492-11FF-0048-AB1B-5E2A3F1B1ABD}"/>
                </a:ext>
              </a:extLst>
            </p:cNvPr>
            <p:cNvSpPr txBox="1">
              <a:spLocks noChangeArrowheads="1"/>
            </p:cNvSpPr>
            <p:nvPr/>
          </p:nvSpPr>
          <p:spPr bwMode="auto">
            <a:xfrm>
              <a:off x="3105759" y="4816551"/>
              <a:ext cx="2104669" cy="2128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052" b="1" dirty="0">
                  <a:solidFill>
                    <a:srgbClr val="FF6600"/>
                  </a:solidFill>
                  <a:latin typeface="Arial Rounded MT Bold"/>
                  <a:ea typeface="ヒラギノ丸ゴ Pro W4"/>
                  <a:cs typeface="Arial" charset="0"/>
                </a:rPr>
                <a:t>High-precision mover</a:t>
              </a:r>
              <a:endParaRPr lang="ja-JP" altLang="en-US" sz="1052" b="1" dirty="0">
                <a:solidFill>
                  <a:srgbClr val="FF6600"/>
                </a:solidFill>
                <a:latin typeface="Arial Rounded MT Bold"/>
                <a:ea typeface="ヒラギノ丸ゴ Pro W4"/>
                <a:cs typeface="Arial" charset="0"/>
              </a:endParaRPr>
            </a:p>
          </p:txBody>
        </p:sp>
        <p:sp>
          <p:nvSpPr>
            <p:cNvPr id="15" name="テキスト ボックス 233">
              <a:extLst>
                <a:ext uri="{FF2B5EF4-FFF2-40B4-BE49-F238E27FC236}">
                  <a16:creationId xmlns:a16="http://schemas.microsoft.com/office/drawing/2014/main" id="{8D9DE6AD-3F23-5E44-8E01-E6A5D6A2C090}"/>
                </a:ext>
              </a:extLst>
            </p:cNvPr>
            <p:cNvSpPr txBox="1">
              <a:spLocks noChangeArrowheads="1"/>
            </p:cNvSpPr>
            <p:nvPr/>
          </p:nvSpPr>
          <p:spPr bwMode="auto">
            <a:xfrm>
              <a:off x="793386" y="4816551"/>
              <a:ext cx="1568935" cy="2128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052" b="1" dirty="0">
                  <a:solidFill>
                    <a:srgbClr val="FF6600"/>
                  </a:solidFill>
                  <a:latin typeface="Arial Rounded MT Bold"/>
                  <a:ea typeface="ヒラギノ丸ゴ Pro W4"/>
                  <a:cs typeface="Arial" charset="0"/>
                </a:rPr>
                <a:t>Pulsed magnets</a:t>
              </a:r>
              <a:endParaRPr lang="ja-JP" altLang="en-US" sz="1052" b="1" dirty="0">
                <a:solidFill>
                  <a:srgbClr val="FF6600"/>
                </a:solidFill>
                <a:latin typeface="Arial Rounded MT Bold"/>
                <a:ea typeface="ヒラギノ丸ゴ Pro W4"/>
                <a:cs typeface="Arial" charset="0"/>
              </a:endParaRPr>
            </a:p>
          </p:txBody>
        </p:sp>
        <p:pic>
          <p:nvPicPr>
            <p:cNvPr id="16" name="コンテンツ プレースホルダー 10">
              <a:extLst>
                <a:ext uri="{FF2B5EF4-FFF2-40B4-BE49-F238E27FC236}">
                  <a16:creationId xmlns:a16="http://schemas.microsoft.com/office/drawing/2014/main" id="{075F8CD3-CB84-4B4D-9A13-572250F8819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bwMode="auto">
            <a:xfrm>
              <a:off x="4216136" y="5286867"/>
              <a:ext cx="2328713" cy="1247673"/>
            </a:xfrm>
            <a:prstGeom prst="rect">
              <a:avLst/>
            </a:prstGeom>
            <a:noFill/>
            <a:ln w="9525">
              <a:noFill/>
              <a:miter lim="800000"/>
              <a:headEnd/>
              <a:tailEnd/>
            </a:ln>
          </p:spPr>
        </p:pic>
        <p:sp>
          <p:nvSpPr>
            <p:cNvPr id="17" name="テキスト ボックス 233">
              <a:extLst>
                <a:ext uri="{FF2B5EF4-FFF2-40B4-BE49-F238E27FC236}">
                  <a16:creationId xmlns:a16="http://schemas.microsoft.com/office/drawing/2014/main" id="{E34537F7-4B7B-D747-BC77-995B27882680}"/>
                </a:ext>
              </a:extLst>
            </p:cNvPr>
            <p:cNvSpPr txBox="1">
              <a:spLocks noChangeArrowheads="1"/>
            </p:cNvSpPr>
            <p:nvPr/>
          </p:nvSpPr>
          <p:spPr bwMode="auto">
            <a:xfrm>
              <a:off x="4380102" y="6652897"/>
              <a:ext cx="1913334" cy="2128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052" b="1" dirty="0">
                  <a:solidFill>
                    <a:srgbClr val="FF6600"/>
                  </a:solidFill>
                  <a:latin typeface="Arial Rounded MT Bold"/>
                  <a:ea typeface="ヒラギノ丸ゴ Pro W4"/>
                  <a:cs typeface="Arial" charset="0"/>
                </a:rPr>
                <a:t>Positron generation</a:t>
              </a:r>
              <a:endParaRPr lang="ja-JP" altLang="en-US" sz="1052" b="1" dirty="0">
                <a:solidFill>
                  <a:srgbClr val="FF6600"/>
                </a:solidFill>
                <a:latin typeface="Arial Rounded MT Bold"/>
                <a:ea typeface="ヒラギノ丸ゴ Pro W4"/>
                <a:cs typeface="Arial" charset="0"/>
              </a:endParaRPr>
            </a:p>
          </p:txBody>
        </p:sp>
        <p:pic>
          <p:nvPicPr>
            <p:cNvPr id="18" name="図 4">
              <a:extLst>
                <a:ext uri="{FF2B5EF4-FFF2-40B4-BE49-F238E27FC236}">
                  <a16:creationId xmlns:a16="http://schemas.microsoft.com/office/drawing/2014/main" id="{744FF4F0-79AA-4F46-AFD4-655D6A0100F6}"/>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119350" y="5282467"/>
              <a:ext cx="1589394" cy="1282504"/>
            </a:xfrm>
            <a:prstGeom prst="rect">
              <a:avLst/>
            </a:prstGeom>
          </p:spPr>
        </p:pic>
        <p:sp>
          <p:nvSpPr>
            <p:cNvPr id="19" name="テキスト ボックス 233">
              <a:extLst>
                <a:ext uri="{FF2B5EF4-FFF2-40B4-BE49-F238E27FC236}">
                  <a16:creationId xmlns:a16="http://schemas.microsoft.com/office/drawing/2014/main" id="{D8772942-E7D5-D645-9B3B-DB1403596D47}"/>
                </a:ext>
              </a:extLst>
            </p:cNvPr>
            <p:cNvSpPr txBox="1">
              <a:spLocks noChangeArrowheads="1"/>
            </p:cNvSpPr>
            <p:nvPr/>
          </p:nvSpPr>
          <p:spPr bwMode="auto">
            <a:xfrm>
              <a:off x="2476086" y="6671005"/>
              <a:ext cx="688801" cy="2128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052" b="1" dirty="0">
                  <a:solidFill>
                    <a:srgbClr val="FF6600"/>
                  </a:solidFill>
                  <a:latin typeface="Arial Rounded MT Bold"/>
                  <a:ea typeface="ヒラギノ丸ゴ Pro W4"/>
                  <a:cs typeface="Arial" charset="0"/>
                </a:rPr>
                <a:t>RF gun</a:t>
              </a:r>
              <a:endParaRPr lang="ja-JP" altLang="en-US" sz="1052" b="1" dirty="0">
                <a:solidFill>
                  <a:srgbClr val="FF6600"/>
                </a:solidFill>
                <a:latin typeface="Arial Rounded MT Bold"/>
                <a:ea typeface="ヒラギノ丸ゴ Pro W4"/>
                <a:cs typeface="Arial" charset="0"/>
              </a:endParaRPr>
            </a:p>
          </p:txBody>
        </p:sp>
        <p:pic>
          <p:nvPicPr>
            <p:cNvPr id="20" name="図 5" descr="ego-new-acc.jpg">
              <a:extLst>
                <a:ext uri="{FF2B5EF4-FFF2-40B4-BE49-F238E27FC236}">
                  <a16:creationId xmlns:a16="http://schemas.microsoft.com/office/drawing/2014/main" id="{B89BBF53-D404-BA4E-AF79-99228A4CEFC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000282" y="5262068"/>
              <a:ext cx="1852747" cy="1321806"/>
            </a:xfrm>
            <a:prstGeom prst="rect">
              <a:avLst/>
            </a:prstGeom>
          </p:spPr>
        </p:pic>
        <p:sp>
          <p:nvSpPr>
            <p:cNvPr id="21" name="テキスト ボックス 233">
              <a:extLst>
                <a:ext uri="{FF2B5EF4-FFF2-40B4-BE49-F238E27FC236}">
                  <a16:creationId xmlns:a16="http://schemas.microsoft.com/office/drawing/2014/main" id="{26FCB126-74A9-824B-80C1-4312F8384233}"/>
                </a:ext>
              </a:extLst>
            </p:cNvPr>
            <p:cNvSpPr txBox="1">
              <a:spLocks noChangeArrowheads="1"/>
            </p:cNvSpPr>
            <p:nvPr/>
          </p:nvSpPr>
          <p:spPr bwMode="auto">
            <a:xfrm>
              <a:off x="6983167" y="6651387"/>
              <a:ext cx="2219469" cy="2128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052" b="1" dirty="0">
                  <a:solidFill>
                    <a:srgbClr val="FF6600"/>
                  </a:solidFill>
                  <a:latin typeface="Arial Rounded MT Bold"/>
                  <a:ea typeface="ヒラギノ丸ゴ Pro W4"/>
                  <a:cs typeface="Arial" charset="0"/>
                </a:rPr>
                <a:t>Accelerating structure</a:t>
              </a:r>
              <a:endParaRPr lang="ja-JP" altLang="en-US" sz="1052" b="1" dirty="0">
                <a:solidFill>
                  <a:srgbClr val="FF6600"/>
                </a:solidFill>
                <a:latin typeface="Arial Rounded MT Bold"/>
                <a:ea typeface="ヒラギノ丸ゴ Pro W4"/>
                <a:cs typeface="Arial" charset="0"/>
              </a:endParaRPr>
            </a:p>
          </p:txBody>
        </p:sp>
      </p:grpSp>
      <p:pic>
        <p:nvPicPr>
          <p:cNvPr id="23" name="図 5" descr="wodoe.jpeg">
            <a:extLst>
              <a:ext uri="{FF2B5EF4-FFF2-40B4-BE49-F238E27FC236}">
                <a16:creationId xmlns:a16="http://schemas.microsoft.com/office/drawing/2014/main" id="{5C2FCCDE-4358-0240-AE9F-3F9134705938}"/>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6434327" y="1131883"/>
            <a:ext cx="1054902" cy="1055454"/>
          </a:xfrm>
          <a:prstGeom prst="rect">
            <a:avLst/>
          </a:prstGeom>
        </p:spPr>
      </p:pic>
      <p:pic>
        <p:nvPicPr>
          <p:cNvPr id="24" name="図 6" descr="wdoe.jpeg">
            <a:extLst>
              <a:ext uri="{FF2B5EF4-FFF2-40B4-BE49-F238E27FC236}">
                <a16:creationId xmlns:a16="http://schemas.microsoft.com/office/drawing/2014/main" id="{B0A5DE90-03EC-4B4A-A1C8-2E9AC4502A3D}"/>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7716219" y="1126651"/>
            <a:ext cx="1051513" cy="1060686"/>
          </a:xfrm>
          <a:prstGeom prst="rect">
            <a:avLst/>
          </a:prstGeom>
        </p:spPr>
      </p:pic>
      <p:sp>
        <p:nvSpPr>
          <p:cNvPr id="25" name="上矢印 7">
            <a:extLst>
              <a:ext uri="{FF2B5EF4-FFF2-40B4-BE49-F238E27FC236}">
                <a16:creationId xmlns:a16="http://schemas.microsoft.com/office/drawing/2014/main" id="{E55FBA7D-F564-2D4B-891E-0C0C4E7732E4}"/>
              </a:ext>
            </a:extLst>
          </p:cNvPr>
          <p:cNvSpPr/>
          <p:nvPr/>
        </p:nvSpPr>
        <p:spPr>
          <a:xfrm rot="5400000">
            <a:off x="7548828" y="1549582"/>
            <a:ext cx="118435" cy="187880"/>
          </a:xfrm>
          <a:prstGeom prst="upArrow">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30" u="sng"/>
          </a:p>
        </p:txBody>
      </p:sp>
      <p:pic>
        <p:nvPicPr>
          <p:cNvPr id="28" name="Picture 27">
            <a:extLst>
              <a:ext uri="{FF2B5EF4-FFF2-40B4-BE49-F238E27FC236}">
                <a16:creationId xmlns:a16="http://schemas.microsoft.com/office/drawing/2014/main" id="{A59CE66D-7C25-0A45-9F58-92B9D21BEE2F}"/>
              </a:ext>
            </a:extLst>
          </p:cNvPr>
          <p:cNvPicPr>
            <a:picLocks noChangeAspect="1"/>
          </p:cNvPicPr>
          <p:nvPr/>
        </p:nvPicPr>
        <p:blipFill>
          <a:blip r:embed="rId16"/>
          <a:stretch>
            <a:fillRect/>
          </a:stretch>
        </p:blipFill>
        <p:spPr>
          <a:xfrm>
            <a:off x="8845324" y="2573870"/>
            <a:ext cx="1763813" cy="1321765"/>
          </a:xfrm>
          <a:prstGeom prst="rect">
            <a:avLst/>
          </a:prstGeom>
        </p:spPr>
      </p:pic>
      <p:pic>
        <p:nvPicPr>
          <p:cNvPr id="30" name="Picture 29">
            <a:extLst>
              <a:ext uri="{FF2B5EF4-FFF2-40B4-BE49-F238E27FC236}">
                <a16:creationId xmlns:a16="http://schemas.microsoft.com/office/drawing/2014/main" id="{AB727CF9-D011-2640-922F-0081232F889C}"/>
              </a:ext>
            </a:extLst>
          </p:cNvPr>
          <p:cNvPicPr>
            <a:picLocks noChangeAspect="1"/>
          </p:cNvPicPr>
          <p:nvPr/>
        </p:nvPicPr>
        <p:blipFill>
          <a:blip r:embed="rId17"/>
          <a:stretch>
            <a:fillRect/>
          </a:stretch>
        </p:blipFill>
        <p:spPr>
          <a:xfrm>
            <a:off x="8847184" y="981144"/>
            <a:ext cx="1772876" cy="1328557"/>
          </a:xfrm>
          <a:prstGeom prst="rect">
            <a:avLst/>
          </a:prstGeom>
        </p:spPr>
      </p:pic>
      <p:pic>
        <p:nvPicPr>
          <p:cNvPr id="34" name="Picture 33">
            <a:extLst>
              <a:ext uri="{FF2B5EF4-FFF2-40B4-BE49-F238E27FC236}">
                <a16:creationId xmlns:a16="http://schemas.microsoft.com/office/drawing/2014/main" id="{E57325C7-B924-4940-9C23-51E1AA798FEA}"/>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518738" y="2555168"/>
            <a:ext cx="1999458" cy="1326171"/>
          </a:xfrm>
          <a:prstGeom prst="rect">
            <a:avLst/>
          </a:prstGeom>
        </p:spPr>
      </p:pic>
      <p:sp>
        <p:nvSpPr>
          <p:cNvPr id="35" name="テキスト ボックス 233">
            <a:extLst>
              <a:ext uri="{FF2B5EF4-FFF2-40B4-BE49-F238E27FC236}">
                <a16:creationId xmlns:a16="http://schemas.microsoft.com/office/drawing/2014/main" id="{33E43DCC-37AE-A042-A6CD-46606C963FE1}"/>
              </a:ext>
            </a:extLst>
          </p:cNvPr>
          <p:cNvSpPr txBox="1">
            <a:spLocks noChangeArrowheads="1"/>
          </p:cNvSpPr>
          <p:nvPr/>
        </p:nvSpPr>
        <p:spPr bwMode="auto">
          <a:xfrm>
            <a:off x="6399030" y="2215161"/>
            <a:ext cx="2410916" cy="161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052" b="1" dirty="0">
                <a:solidFill>
                  <a:srgbClr val="FF6600"/>
                </a:solidFill>
                <a:latin typeface="Arial Rounded MT Bold"/>
                <a:ea typeface="ヒラギノ丸ゴ Pro W4"/>
                <a:cs typeface="Arial" charset="0"/>
              </a:rPr>
              <a:t>Laser stabilization with DOE element</a:t>
            </a:r>
            <a:endParaRPr lang="ja-JP" altLang="en-US" sz="1052" b="1" dirty="0">
              <a:solidFill>
                <a:srgbClr val="FF6600"/>
              </a:solidFill>
              <a:latin typeface="Arial Rounded MT Bold"/>
              <a:ea typeface="ヒラギノ丸ゴ Pro W4"/>
              <a:cs typeface="Arial" charset="0"/>
            </a:endParaRPr>
          </a:p>
        </p:txBody>
      </p:sp>
      <p:sp>
        <p:nvSpPr>
          <p:cNvPr id="36" name="テキスト ボックス 233">
            <a:extLst>
              <a:ext uri="{FF2B5EF4-FFF2-40B4-BE49-F238E27FC236}">
                <a16:creationId xmlns:a16="http://schemas.microsoft.com/office/drawing/2014/main" id="{C3B57074-D17D-7245-8167-964FCBFC3021}"/>
              </a:ext>
            </a:extLst>
          </p:cNvPr>
          <p:cNvSpPr txBox="1">
            <a:spLocks noChangeArrowheads="1"/>
          </p:cNvSpPr>
          <p:nvPr/>
        </p:nvSpPr>
        <p:spPr bwMode="auto">
          <a:xfrm>
            <a:off x="9186956" y="2338009"/>
            <a:ext cx="1218282" cy="161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052" b="1" dirty="0">
                <a:solidFill>
                  <a:srgbClr val="FF6600"/>
                </a:solidFill>
                <a:latin typeface="Arial Rounded MT Bold"/>
                <a:ea typeface="ヒラギノ丸ゴ Pro W4"/>
                <a:cs typeface="Arial" charset="0"/>
              </a:rPr>
              <a:t>Secondary RF-gun</a:t>
            </a:r>
            <a:endParaRPr lang="ja-JP" altLang="en-US" sz="1052" b="1" dirty="0">
              <a:solidFill>
                <a:srgbClr val="FF6600"/>
              </a:solidFill>
              <a:latin typeface="Arial Rounded MT Bold"/>
              <a:ea typeface="ヒラギノ丸ゴ Pro W4"/>
              <a:cs typeface="Arial" charset="0"/>
            </a:endParaRPr>
          </a:p>
        </p:txBody>
      </p:sp>
      <p:sp>
        <p:nvSpPr>
          <p:cNvPr id="37" name="テキスト ボックス 233">
            <a:extLst>
              <a:ext uri="{FF2B5EF4-FFF2-40B4-BE49-F238E27FC236}">
                <a16:creationId xmlns:a16="http://schemas.microsoft.com/office/drawing/2014/main" id="{0432CFF0-4C19-6D4E-A8C0-DFE6C7769DB2}"/>
              </a:ext>
            </a:extLst>
          </p:cNvPr>
          <p:cNvSpPr txBox="1">
            <a:spLocks noChangeArrowheads="1"/>
          </p:cNvSpPr>
          <p:nvPr/>
        </p:nvSpPr>
        <p:spPr bwMode="auto">
          <a:xfrm>
            <a:off x="9005103" y="3923619"/>
            <a:ext cx="1508426" cy="161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052" b="1" dirty="0">
                <a:solidFill>
                  <a:srgbClr val="FF6600"/>
                </a:solidFill>
                <a:latin typeface="Arial Rounded MT Bold"/>
                <a:ea typeface="ヒラギノ丸ゴ Pro W4"/>
                <a:cs typeface="Arial" charset="0"/>
              </a:rPr>
              <a:t>Core network switches</a:t>
            </a:r>
            <a:endParaRPr lang="ja-JP" altLang="en-US" sz="1052" b="1" dirty="0">
              <a:solidFill>
                <a:srgbClr val="FF6600"/>
              </a:solidFill>
              <a:latin typeface="Arial Rounded MT Bold"/>
              <a:ea typeface="ヒラギノ丸ゴ Pro W4"/>
              <a:cs typeface="Arial" charset="0"/>
            </a:endParaRPr>
          </a:p>
        </p:txBody>
      </p:sp>
      <p:sp>
        <p:nvSpPr>
          <p:cNvPr id="38" name="テキスト ボックス 233">
            <a:extLst>
              <a:ext uri="{FF2B5EF4-FFF2-40B4-BE49-F238E27FC236}">
                <a16:creationId xmlns:a16="http://schemas.microsoft.com/office/drawing/2014/main" id="{96E03585-B8E9-7441-AC30-0AD79D7CF218}"/>
              </a:ext>
            </a:extLst>
          </p:cNvPr>
          <p:cNvSpPr txBox="1">
            <a:spLocks noChangeArrowheads="1"/>
          </p:cNvSpPr>
          <p:nvPr/>
        </p:nvSpPr>
        <p:spPr bwMode="auto">
          <a:xfrm>
            <a:off x="6659361" y="3903681"/>
            <a:ext cx="1795363" cy="161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052" b="1" dirty="0">
                <a:solidFill>
                  <a:srgbClr val="FF6600"/>
                </a:solidFill>
                <a:latin typeface="Arial Rounded MT Bold"/>
                <a:ea typeface="ヒラギノ丸ゴ Pro W4"/>
                <a:cs typeface="Arial" charset="0"/>
              </a:rPr>
              <a:t>New beam position monitor</a:t>
            </a:r>
            <a:endParaRPr lang="ja-JP" altLang="en-US" sz="1052" b="1" dirty="0">
              <a:solidFill>
                <a:srgbClr val="FF6600"/>
              </a:solidFill>
              <a:latin typeface="Arial Rounded MT Bold"/>
              <a:ea typeface="ヒラギノ丸ゴ Pro W4"/>
              <a:cs typeface="Arial" charset="0"/>
            </a:endParaRPr>
          </a:p>
        </p:txBody>
      </p:sp>
      <p:sp>
        <p:nvSpPr>
          <p:cNvPr id="26" name="Rectangle 25">
            <a:extLst>
              <a:ext uri="{FF2B5EF4-FFF2-40B4-BE49-F238E27FC236}">
                <a16:creationId xmlns:a16="http://schemas.microsoft.com/office/drawing/2014/main" id="{C73FB64C-F6F1-5946-BC25-24CBA0DD15CC}"/>
              </a:ext>
            </a:extLst>
          </p:cNvPr>
          <p:cNvSpPr/>
          <p:nvPr/>
        </p:nvSpPr>
        <p:spPr>
          <a:xfrm>
            <a:off x="155448" y="4531954"/>
            <a:ext cx="4014216" cy="25430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Slide Number Placeholder 3">
            <a:extLst>
              <a:ext uri="{FF2B5EF4-FFF2-40B4-BE49-F238E27FC236}">
                <a16:creationId xmlns:a16="http://schemas.microsoft.com/office/drawing/2014/main" id="{12DF2D40-D3EE-5F43-8B59-3F03BF727692}"/>
              </a:ext>
            </a:extLst>
          </p:cNvPr>
          <p:cNvSpPr>
            <a:spLocks noGrp="1"/>
          </p:cNvSpPr>
          <p:nvPr>
            <p:ph type="sldNum" sz="quarter" idx="10"/>
          </p:nvPr>
        </p:nvSpPr>
        <p:spPr>
          <a:xfrm>
            <a:off x="9886950" y="7254878"/>
            <a:ext cx="623888" cy="252413"/>
          </a:xfrm>
        </p:spPr>
        <p:txBody>
          <a:bodyPr/>
          <a:lstStyle/>
          <a:p>
            <a:pPr>
              <a:defRPr/>
            </a:pPr>
            <a:fld id="{4D221721-5FDC-D445-9F85-7F3CCA7B1AE5}" type="slidenum">
              <a:rPr lang="en-US" altLang="ja-JP" smtClean="0"/>
              <a:pPr>
                <a:defRPr/>
              </a:pPr>
              <a:t>9</a:t>
            </a:fld>
            <a:endParaRPr lang="en-US" altLang="ja-JP" dirty="0"/>
          </a:p>
        </p:txBody>
      </p:sp>
    </p:spTree>
    <p:extLst>
      <p:ext uri="{BB962C8B-B14F-4D97-AF65-F5344CB8AC3E}">
        <p14:creationId xmlns:p14="http://schemas.microsoft.com/office/powerpoint/2010/main" val="681150405"/>
      </p:ext>
    </p:extLst>
  </p:cSld>
  <p:clrMapOvr>
    <a:masterClrMapping/>
  </p:clrMapOvr>
  <p:transition>
    <p:fade/>
  </p:transition>
</p:sld>
</file>

<file path=ppt/theme/theme1.xml><?xml version="1.0" encoding="utf-8"?>
<a:theme xmlns:a="http://schemas.openxmlformats.org/drawingml/2006/main" name="linac-furukawa-jun2016">
  <a:themeElements>
    <a:clrScheme name="java-jca-caj-furukaw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java-jca-caj-furukawa">
      <a:majorFont>
        <a:latin typeface="Arial Rounded MT Bold"/>
        <a:ea typeface="ヒラギノ丸ゴ Pro W4"/>
        <a:cs typeface="ヒラギノ丸ゴ Pro W4"/>
      </a:majorFont>
      <a:minorFont>
        <a:latin typeface="Arial Rounded MT Bold"/>
        <a:ea typeface="ヒラギノ丸ゴ Pro W4"/>
        <a:cs typeface="ヒラギノ丸ゴ Pro W4"/>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java-jca-caj-furukaw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ava-jca-caj-furukaw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ava-jca-caj-furukaw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ava-jca-caj-furukaw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ava-jca-caj-furukaw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ava-jca-caj-furukaw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ava-jca-caj-furukaw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linac-furukawa-jun2016.potx</Template>
  <TotalTime>30569</TotalTime>
  <Words>2530</Words>
  <Application>Microsoft Macintosh PowerPoint</Application>
  <PresentationFormat>Custom</PresentationFormat>
  <Paragraphs>549</Paragraphs>
  <Slides>29</Slides>
  <Notes>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Slide Titles</vt:lpstr>
      </vt:variant>
      <vt:variant>
        <vt:i4>29</vt:i4>
      </vt:variant>
      <vt:variant>
        <vt:lpstr>Custom Shows</vt:lpstr>
      </vt:variant>
      <vt:variant>
        <vt:i4>1</vt:i4>
      </vt:variant>
    </vt:vector>
  </HeadingPairs>
  <TitlesOfParts>
    <vt:vector size="43" baseType="lpstr">
      <vt:lpstr>Hiragino Kaku Gothic Pro W3</vt:lpstr>
      <vt:lpstr>Hiragino Kaku Gothic Pro W6</vt:lpstr>
      <vt:lpstr>Hiragino Maru Gothic ProN W4</vt:lpstr>
      <vt:lpstr>ＭＳ Ｐゴシック</vt:lpstr>
      <vt:lpstr>ヒラギノ丸ゴ Pro W4</vt:lpstr>
      <vt:lpstr>Arial</vt:lpstr>
      <vt:lpstr>Arial Rounded MT Bold</vt:lpstr>
      <vt:lpstr>Calibri</vt:lpstr>
      <vt:lpstr>Symbol</vt:lpstr>
      <vt:lpstr>Times</vt:lpstr>
      <vt:lpstr>Times New Roman</vt:lpstr>
      <vt:lpstr>Wingdings</vt:lpstr>
      <vt:lpstr>linac-furukawa-jun2016</vt:lpstr>
      <vt:lpstr>Injector LINAC Status </vt:lpstr>
      <vt:lpstr>Improved Precision/Flexibility Injections</vt:lpstr>
      <vt:lpstr>Recent LINAC Development and Progress</vt:lpstr>
      <vt:lpstr>Electron Beam from RF gun</vt:lpstr>
      <vt:lpstr>PowerPoint Presentation</vt:lpstr>
      <vt:lpstr>PowerPoint Presentation</vt:lpstr>
      <vt:lpstr>PowerPoint Presentation</vt:lpstr>
      <vt:lpstr>PowerPoint Presentation</vt:lpstr>
      <vt:lpstr>Injector Linac Improvements</vt:lpstr>
      <vt:lpstr>PowerPoint Presentation</vt:lpstr>
      <vt:lpstr>Pulsed Magnet, Kicker and Mover</vt:lpstr>
      <vt:lpstr>Higher Energy Injection and Collision</vt:lpstr>
      <vt:lpstr>New Accelerating Structures  and ECS for Electron Beam</vt:lpstr>
      <vt:lpstr>Capacitors with PCB contamination</vt:lpstr>
      <vt:lpstr>Further Injector Improvement Possibilities</vt:lpstr>
      <vt:lpstr>Positron Generation Improvements</vt:lpstr>
      <vt:lpstr>Further Positron Enhancement</vt:lpstr>
      <vt:lpstr>Further Positron Enhancement (II)</vt:lpstr>
      <vt:lpstr>Further Positron Enhancement (III)</vt:lpstr>
      <vt:lpstr>Carbon Neutral Activities at Injector LINAC</vt:lpstr>
      <vt:lpstr>Responses to previous BPAC Comments</vt:lpstr>
      <vt:lpstr>Summary</vt:lpstr>
      <vt:lpstr>Thank you</vt:lpstr>
      <vt:lpstr>PowerPoint Presentation</vt:lpstr>
      <vt:lpstr>PowerPoint Presentation</vt:lpstr>
      <vt:lpstr>DR Optics Change </vt:lpstr>
      <vt:lpstr>Linac Beam Parameters for KEKB/SuperKEKB</vt:lpstr>
      <vt:lpstr>Emittance Preservation</vt:lpstr>
      <vt:lpstr>Floor vertical movement  in a half year from summer to winter</vt:lpstr>
      <vt:lpstr>B-Suishin-i</vt:lpstr>
    </vt:vector>
  </TitlesOfParts>
  <Manager/>
  <Company>kek</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Linac progress</dc:title>
  <dc:subject/>
  <dc:creator>k.furukawa</dc:creator>
  <cp:keywords/>
  <dc:description>a4_x000d_based on _x000d_b2gm-linac-furukawa-nov2014.pptx_x000d_linac-furukawa-oct2014.pptx_x000d_linac14-rfgun-yoshida.pptx_x000d_etc_x000d_</dc:description>
  <cp:lastModifiedBy>Furukawa Kazuro</cp:lastModifiedBy>
  <cp:revision>966</cp:revision>
  <cp:lastPrinted>2020-12-09T07:37:23Z</cp:lastPrinted>
  <dcterms:created xsi:type="dcterms:W3CDTF">2015-01-07T03:09:39Z</dcterms:created>
  <dcterms:modified xsi:type="dcterms:W3CDTF">2022-02-17T15:02:16Z</dcterms:modified>
  <cp:category/>
</cp:coreProperties>
</file>